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9.png" ContentType="image/png"/>
  <Override PartName="/ppt/media/image13.png" ContentType="image/png"/>
  <Override PartName="/ppt/media/image8.png" ContentType="image/png"/>
  <Override PartName="/ppt/media/image12.png" ContentType="image/png"/>
  <Override PartName="/ppt/media/image7.png" ContentType="image/png"/>
  <Override PartName="/ppt/media/image11.png" ContentType="image/png"/>
  <Override PartName="/ppt/media/image6.png" ContentType="image/png"/>
  <Override PartName="/ppt/media/image29.png" ContentType="image/png"/>
  <Override PartName="/ppt/media/image10.png" ContentType="image/png"/>
  <Override PartName="/ppt/media/image5.png" ContentType="image/png"/>
  <Override PartName="/ppt/media/image28.png" ContentType="image/png"/>
  <Override PartName="/ppt/media/image4.png" ContentType="image/png"/>
  <Override PartName="/ppt/media/image27.png" ContentType="image/png"/>
  <Override PartName="/ppt/media/image3.png" ContentType="image/png"/>
  <Override PartName="/ppt/media/image26.png" ContentType="image/png"/>
  <Override PartName="/ppt/media/image23.png" ContentType="image/png"/>
  <Override PartName="/ppt/media/image22.png" ContentType="image/png"/>
  <Override PartName="/ppt/media/image21.png" ContentType="image/png"/>
  <Override PartName="/ppt/media/image19.png" ContentType="image/png"/>
  <Override PartName="/ppt/media/image20.png" ContentType="image/png"/>
  <Override PartName="/ppt/media/image18.png" ContentType="image/png"/>
  <Override PartName="/ppt/media/image17.png" ContentType="image/png"/>
  <Override PartName="/ppt/media/image16.png" ContentType="image/png"/>
  <Override PartName="/ppt/media/image15.png" ContentType="image/png"/>
  <Override PartName="/ppt/media/image14.png" ContentType="image/png"/>
  <Override PartName="/ppt/media/image1.png" ContentType="image/png"/>
  <Override PartName="/ppt/media/image24.png" ContentType="image/png"/>
  <Override PartName="/ppt/media/image2.png" ContentType="image/png"/>
  <Override PartName="/ppt/media/image25.png" ContentType="image/png"/>
  <Override PartName="/ppt/slideLayouts/_rels/slideLayout5.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32.xml.rels" ContentType="application/vnd.openxmlformats-package.relationships+xml"/>
  <Override PartName="/ppt/slideLayouts/_rels/slideLayout16.xml.rels" ContentType="application/vnd.openxmlformats-package.relationships+xml"/>
  <Override PartName="/ppt/slideLayouts/_rels/slideLayout47.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31.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6.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20.xml.rels" ContentType="application/vnd.openxmlformats-package.relationships+xml"/>
  <Override PartName="/ppt/slideLayouts/_rels/slideLayout41.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23.xml.rels" ContentType="application/vnd.openxmlformats-package.relationships+xml"/>
  <Override PartName="/ppt/slideLayouts/_rels/slideLayout38.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45.xml.rels" ContentType="application/vnd.openxmlformats-package.relationships+xml"/>
  <Override PartName="/ppt/slideLayouts/_rels/slideLayout3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22.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46.xml.rels" ContentType="application/vnd.openxmlformats-package.relationships+xml"/>
  <Override PartName="/ppt/slideLayouts/_rels/slideLayout48.xml.rels" ContentType="application/vnd.openxmlformats-package.relationships+xml"/>
  <Override PartName="/ppt/slideLayouts/_rels/slideLayout33.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34.xml" ContentType="application/vnd.openxmlformats-officedocument.presentationml.slideLayout+xml"/>
  <Override PartName="/ppt/slideLayouts/slideLayout46.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31" name="PlaceHolder 2"/>
          <p:cNvSpPr>
            <a:spLocks noGrp="1"/>
          </p:cNvSpPr>
          <p:nvPr>
            <p:ph type="body"/>
          </p:nvPr>
        </p:nvSpPr>
        <p:spPr>
          <a:xfrm>
            <a:off x="457200" y="1604520"/>
            <a:ext cx="822924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32" name="PlaceHolder 3"/>
          <p:cNvSpPr>
            <a:spLocks noGrp="1"/>
          </p:cNvSpPr>
          <p:nvPr>
            <p:ph type="body"/>
          </p:nvPr>
        </p:nvSpPr>
        <p:spPr>
          <a:xfrm>
            <a:off x="457200" y="3682080"/>
            <a:ext cx="8229240" cy="1896840"/>
          </a:xfrm>
          <a:prstGeom prst="rect">
            <a:avLst/>
          </a:prstGeom>
        </p:spPr>
        <p:txBody>
          <a:bodyPr lIns="0" rIns="0" tIns="0" bIns="0">
            <a:normAutofit/>
          </a:bodyPr>
          <a:p>
            <a:endParaRPr b="0" lang="en-RS" sz="2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34" name="PlaceHolder 2"/>
          <p:cNvSpPr>
            <a:spLocks noGrp="1"/>
          </p:cNvSpPr>
          <p:nvPr>
            <p:ph type="body"/>
          </p:nvPr>
        </p:nvSpPr>
        <p:spPr>
          <a:xfrm>
            <a:off x="457200" y="160452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3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36" name="PlaceHolder 4"/>
          <p:cNvSpPr>
            <a:spLocks noGrp="1"/>
          </p:cNvSpPr>
          <p:nvPr>
            <p:ph type="body"/>
          </p:nvPr>
        </p:nvSpPr>
        <p:spPr>
          <a:xfrm>
            <a:off x="457200" y="368208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37" name="PlaceHolder 5"/>
          <p:cNvSpPr>
            <a:spLocks noGrp="1"/>
          </p:cNvSpPr>
          <p:nvPr>
            <p:ph type="body"/>
          </p:nvPr>
        </p:nvSpPr>
        <p:spPr>
          <a:xfrm>
            <a:off x="4674240" y="368208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39" name="PlaceHolder 2"/>
          <p:cNvSpPr>
            <a:spLocks noGrp="1"/>
          </p:cNvSpPr>
          <p:nvPr>
            <p:ph type="body"/>
          </p:nvPr>
        </p:nvSpPr>
        <p:spPr>
          <a:xfrm>
            <a:off x="457200" y="1604520"/>
            <a:ext cx="26496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40" name="PlaceHolder 3"/>
          <p:cNvSpPr>
            <a:spLocks noGrp="1"/>
          </p:cNvSpPr>
          <p:nvPr>
            <p:ph type="body"/>
          </p:nvPr>
        </p:nvSpPr>
        <p:spPr>
          <a:xfrm>
            <a:off x="3239640" y="1604520"/>
            <a:ext cx="26496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41" name="PlaceHolder 4"/>
          <p:cNvSpPr>
            <a:spLocks noGrp="1"/>
          </p:cNvSpPr>
          <p:nvPr>
            <p:ph type="body"/>
          </p:nvPr>
        </p:nvSpPr>
        <p:spPr>
          <a:xfrm>
            <a:off x="6022080" y="1604520"/>
            <a:ext cx="26496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42" name="PlaceHolder 5"/>
          <p:cNvSpPr>
            <a:spLocks noGrp="1"/>
          </p:cNvSpPr>
          <p:nvPr>
            <p:ph type="body"/>
          </p:nvPr>
        </p:nvSpPr>
        <p:spPr>
          <a:xfrm>
            <a:off x="457200" y="3682080"/>
            <a:ext cx="26496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43" name="PlaceHolder 6"/>
          <p:cNvSpPr>
            <a:spLocks noGrp="1"/>
          </p:cNvSpPr>
          <p:nvPr>
            <p:ph type="body"/>
          </p:nvPr>
        </p:nvSpPr>
        <p:spPr>
          <a:xfrm>
            <a:off x="3239640" y="3682080"/>
            <a:ext cx="26496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44" name="PlaceHolder 7"/>
          <p:cNvSpPr>
            <a:spLocks noGrp="1"/>
          </p:cNvSpPr>
          <p:nvPr>
            <p:ph type="body"/>
          </p:nvPr>
        </p:nvSpPr>
        <p:spPr>
          <a:xfrm>
            <a:off x="6022080" y="3682080"/>
            <a:ext cx="2649600" cy="1896840"/>
          </a:xfrm>
          <a:prstGeom prst="rect">
            <a:avLst/>
          </a:prstGeom>
        </p:spPr>
        <p:txBody>
          <a:bodyPr lIns="0" rIns="0" tIns="0" bIns="0">
            <a:normAutofit/>
          </a:bodyPr>
          <a:p>
            <a:endParaRPr b="0" lang="en-RS" sz="2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55"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57" name="PlaceHolder 2"/>
          <p:cNvSpPr>
            <a:spLocks noGrp="1"/>
          </p:cNvSpPr>
          <p:nvPr>
            <p:ph type="body"/>
          </p:nvPr>
        </p:nvSpPr>
        <p:spPr>
          <a:xfrm>
            <a:off x="457200" y="1604520"/>
            <a:ext cx="8229240" cy="3977280"/>
          </a:xfrm>
          <a:prstGeom prst="rect">
            <a:avLst/>
          </a:prstGeom>
        </p:spPr>
        <p:txBody>
          <a:bodyPr lIns="0" rIns="0" tIns="0" bIns="0">
            <a:normAutofit/>
          </a:bodyPr>
          <a:p>
            <a:endParaRPr b="0" lang="en-RS" sz="2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59" name="PlaceHolder 2"/>
          <p:cNvSpPr>
            <a:spLocks noGrp="1"/>
          </p:cNvSpPr>
          <p:nvPr>
            <p:ph type="body"/>
          </p:nvPr>
        </p:nvSpPr>
        <p:spPr>
          <a:xfrm>
            <a:off x="457200" y="1604520"/>
            <a:ext cx="4015800" cy="3977280"/>
          </a:xfrm>
          <a:prstGeom prst="rect">
            <a:avLst/>
          </a:prstGeom>
        </p:spPr>
        <p:txBody>
          <a:bodyPr lIns="0" rIns="0" tIns="0" bIns="0">
            <a:normAutofit/>
          </a:bodyPr>
          <a:p>
            <a:endParaRPr b="0" lang="en-RS" sz="2800" spc="-1" strike="noStrike">
              <a:solidFill>
                <a:srgbClr val="000000"/>
              </a:solidFill>
              <a:latin typeface="Arial"/>
            </a:endParaRPr>
          </a:p>
        </p:txBody>
      </p:sp>
      <p:sp>
        <p:nvSpPr>
          <p:cNvPr id="60" name="PlaceHolder 3"/>
          <p:cNvSpPr>
            <a:spLocks noGrp="1"/>
          </p:cNvSpPr>
          <p:nvPr>
            <p:ph type="body"/>
          </p:nvPr>
        </p:nvSpPr>
        <p:spPr>
          <a:xfrm>
            <a:off x="4674240" y="1604520"/>
            <a:ext cx="4015800" cy="3977280"/>
          </a:xfrm>
          <a:prstGeom prst="rect">
            <a:avLst/>
          </a:prstGeom>
        </p:spPr>
        <p:txBody>
          <a:bodyPr lIns="0" rIns="0" tIns="0" bIns="0">
            <a:normAutofit/>
          </a:bodyPr>
          <a:p>
            <a:endParaRPr b="0" lang="en-RS" sz="2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64" name="PlaceHolder 2"/>
          <p:cNvSpPr>
            <a:spLocks noGrp="1"/>
          </p:cNvSpPr>
          <p:nvPr>
            <p:ph type="body"/>
          </p:nvPr>
        </p:nvSpPr>
        <p:spPr>
          <a:xfrm>
            <a:off x="457200" y="160452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65" name="PlaceHolder 3"/>
          <p:cNvSpPr>
            <a:spLocks noGrp="1"/>
          </p:cNvSpPr>
          <p:nvPr>
            <p:ph type="body"/>
          </p:nvPr>
        </p:nvSpPr>
        <p:spPr>
          <a:xfrm>
            <a:off x="4674240" y="1604520"/>
            <a:ext cx="4015800" cy="3977280"/>
          </a:xfrm>
          <a:prstGeom prst="rect">
            <a:avLst/>
          </a:prstGeom>
        </p:spPr>
        <p:txBody>
          <a:bodyPr lIns="0" rIns="0" tIns="0" bIns="0">
            <a:normAutofit/>
          </a:bodyPr>
          <a:p>
            <a:endParaRPr b="0" lang="en-RS" sz="2800" spc="-1" strike="noStrike">
              <a:solidFill>
                <a:srgbClr val="000000"/>
              </a:solidFill>
              <a:latin typeface="Arial"/>
            </a:endParaRPr>
          </a:p>
        </p:txBody>
      </p:sp>
      <p:sp>
        <p:nvSpPr>
          <p:cNvPr id="66" name="PlaceHolder 4"/>
          <p:cNvSpPr>
            <a:spLocks noGrp="1"/>
          </p:cNvSpPr>
          <p:nvPr>
            <p:ph type="body"/>
          </p:nvPr>
        </p:nvSpPr>
        <p:spPr>
          <a:xfrm>
            <a:off x="457200" y="368208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10"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68" name="PlaceHolder 2"/>
          <p:cNvSpPr>
            <a:spLocks noGrp="1"/>
          </p:cNvSpPr>
          <p:nvPr>
            <p:ph type="body"/>
          </p:nvPr>
        </p:nvSpPr>
        <p:spPr>
          <a:xfrm>
            <a:off x="457200" y="1604520"/>
            <a:ext cx="4015800" cy="3977280"/>
          </a:xfrm>
          <a:prstGeom prst="rect">
            <a:avLst/>
          </a:prstGeom>
        </p:spPr>
        <p:txBody>
          <a:bodyPr lIns="0" rIns="0" tIns="0" bIns="0">
            <a:normAutofit/>
          </a:bodyPr>
          <a:p>
            <a:endParaRPr b="0" lang="en-RS" sz="2800" spc="-1" strike="noStrike">
              <a:solidFill>
                <a:srgbClr val="000000"/>
              </a:solidFill>
              <a:latin typeface="Arial"/>
            </a:endParaRPr>
          </a:p>
        </p:txBody>
      </p:sp>
      <p:sp>
        <p:nvSpPr>
          <p:cNvPr id="6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70" name="PlaceHolder 4"/>
          <p:cNvSpPr>
            <a:spLocks noGrp="1"/>
          </p:cNvSpPr>
          <p:nvPr>
            <p:ph type="body"/>
          </p:nvPr>
        </p:nvSpPr>
        <p:spPr>
          <a:xfrm>
            <a:off x="4674240" y="368208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72" name="PlaceHolder 2"/>
          <p:cNvSpPr>
            <a:spLocks noGrp="1"/>
          </p:cNvSpPr>
          <p:nvPr>
            <p:ph type="body"/>
          </p:nvPr>
        </p:nvSpPr>
        <p:spPr>
          <a:xfrm>
            <a:off x="457200" y="160452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7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74" name="PlaceHolder 4"/>
          <p:cNvSpPr>
            <a:spLocks noGrp="1"/>
          </p:cNvSpPr>
          <p:nvPr>
            <p:ph type="body"/>
          </p:nvPr>
        </p:nvSpPr>
        <p:spPr>
          <a:xfrm>
            <a:off x="457200" y="3682080"/>
            <a:ext cx="8229240" cy="1896840"/>
          </a:xfrm>
          <a:prstGeom prst="rect">
            <a:avLst/>
          </a:prstGeom>
        </p:spPr>
        <p:txBody>
          <a:bodyPr lIns="0" rIns="0" tIns="0" bIns="0">
            <a:normAutofit/>
          </a:bodyPr>
          <a:p>
            <a:endParaRPr b="0" lang="en-RS" sz="2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76" name="PlaceHolder 2"/>
          <p:cNvSpPr>
            <a:spLocks noGrp="1"/>
          </p:cNvSpPr>
          <p:nvPr>
            <p:ph type="body"/>
          </p:nvPr>
        </p:nvSpPr>
        <p:spPr>
          <a:xfrm>
            <a:off x="457200" y="1604520"/>
            <a:ext cx="822924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77" name="PlaceHolder 3"/>
          <p:cNvSpPr>
            <a:spLocks noGrp="1"/>
          </p:cNvSpPr>
          <p:nvPr>
            <p:ph type="body"/>
          </p:nvPr>
        </p:nvSpPr>
        <p:spPr>
          <a:xfrm>
            <a:off x="457200" y="3682080"/>
            <a:ext cx="8229240" cy="1896840"/>
          </a:xfrm>
          <a:prstGeom prst="rect">
            <a:avLst/>
          </a:prstGeom>
        </p:spPr>
        <p:txBody>
          <a:bodyPr lIns="0" rIns="0" tIns="0" bIns="0">
            <a:normAutofit/>
          </a:bodyPr>
          <a:p>
            <a:endParaRPr b="0" lang="en-RS" sz="2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79" name="PlaceHolder 2"/>
          <p:cNvSpPr>
            <a:spLocks noGrp="1"/>
          </p:cNvSpPr>
          <p:nvPr>
            <p:ph type="body"/>
          </p:nvPr>
        </p:nvSpPr>
        <p:spPr>
          <a:xfrm>
            <a:off x="457200" y="160452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8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81" name="PlaceHolder 4"/>
          <p:cNvSpPr>
            <a:spLocks noGrp="1"/>
          </p:cNvSpPr>
          <p:nvPr>
            <p:ph type="body"/>
          </p:nvPr>
        </p:nvSpPr>
        <p:spPr>
          <a:xfrm>
            <a:off x="457200" y="368208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82" name="PlaceHolder 5"/>
          <p:cNvSpPr>
            <a:spLocks noGrp="1"/>
          </p:cNvSpPr>
          <p:nvPr>
            <p:ph type="body"/>
          </p:nvPr>
        </p:nvSpPr>
        <p:spPr>
          <a:xfrm>
            <a:off x="4674240" y="368208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84" name="PlaceHolder 2"/>
          <p:cNvSpPr>
            <a:spLocks noGrp="1"/>
          </p:cNvSpPr>
          <p:nvPr>
            <p:ph type="body"/>
          </p:nvPr>
        </p:nvSpPr>
        <p:spPr>
          <a:xfrm>
            <a:off x="457200" y="1604520"/>
            <a:ext cx="26496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85" name="PlaceHolder 3"/>
          <p:cNvSpPr>
            <a:spLocks noGrp="1"/>
          </p:cNvSpPr>
          <p:nvPr>
            <p:ph type="body"/>
          </p:nvPr>
        </p:nvSpPr>
        <p:spPr>
          <a:xfrm>
            <a:off x="3239640" y="1604520"/>
            <a:ext cx="26496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86" name="PlaceHolder 4"/>
          <p:cNvSpPr>
            <a:spLocks noGrp="1"/>
          </p:cNvSpPr>
          <p:nvPr>
            <p:ph type="body"/>
          </p:nvPr>
        </p:nvSpPr>
        <p:spPr>
          <a:xfrm>
            <a:off x="6022080" y="1604520"/>
            <a:ext cx="26496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87" name="PlaceHolder 5"/>
          <p:cNvSpPr>
            <a:spLocks noGrp="1"/>
          </p:cNvSpPr>
          <p:nvPr>
            <p:ph type="body"/>
          </p:nvPr>
        </p:nvSpPr>
        <p:spPr>
          <a:xfrm>
            <a:off x="457200" y="3682080"/>
            <a:ext cx="26496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88" name="PlaceHolder 6"/>
          <p:cNvSpPr>
            <a:spLocks noGrp="1"/>
          </p:cNvSpPr>
          <p:nvPr>
            <p:ph type="body"/>
          </p:nvPr>
        </p:nvSpPr>
        <p:spPr>
          <a:xfrm>
            <a:off x="3239640" y="3682080"/>
            <a:ext cx="26496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89" name="PlaceHolder 7"/>
          <p:cNvSpPr>
            <a:spLocks noGrp="1"/>
          </p:cNvSpPr>
          <p:nvPr>
            <p:ph type="body"/>
          </p:nvPr>
        </p:nvSpPr>
        <p:spPr>
          <a:xfrm>
            <a:off x="6022080" y="3682080"/>
            <a:ext cx="2649600" cy="1896840"/>
          </a:xfrm>
          <a:prstGeom prst="rect">
            <a:avLst/>
          </a:prstGeom>
        </p:spPr>
        <p:txBody>
          <a:bodyPr lIns="0" rIns="0" tIns="0" bIns="0">
            <a:normAutofit/>
          </a:bodyPr>
          <a:p>
            <a:endParaRPr b="0" lang="en-RS" sz="28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101"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103" name="PlaceHolder 2"/>
          <p:cNvSpPr>
            <a:spLocks noGrp="1"/>
          </p:cNvSpPr>
          <p:nvPr>
            <p:ph type="body"/>
          </p:nvPr>
        </p:nvSpPr>
        <p:spPr>
          <a:xfrm>
            <a:off x="457200" y="1604520"/>
            <a:ext cx="8229240" cy="3977280"/>
          </a:xfrm>
          <a:prstGeom prst="rect">
            <a:avLst/>
          </a:prstGeom>
        </p:spPr>
        <p:txBody>
          <a:bodyPr lIns="0" rIns="0" tIns="0" bIns="0">
            <a:normAutofit/>
          </a:bodyPr>
          <a:p>
            <a:endParaRPr b="0" lang="en-RS" sz="28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105" name="PlaceHolder 2"/>
          <p:cNvSpPr>
            <a:spLocks noGrp="1"/>
          </p:cNvSpPr>
          <p:nvPr>
            <p:ph type="body"/>
          </p:nvPr>
        </p:nvSpPr>
        <p:spPr>
          <a:xfrm>
            <a:off x="457200" y="1604520"/>
            <a:ext cx="4015800" cy="3977280"/>
          </a:xfrm>
          <a:prstGeom prst="rect">
            <a:avLst/>
          </a:prstGeom>
        </p:spPr>
        <p:txBody>
          <a:bodyPr lIns="0" rIns="0" tIns="0" bIns="0">
            <a:normAutofit/>
          </a:bodyPr>
          <a:p>
            <a:endParaRPr b="0" lang="en-RS" sz="2800" spc="-1" strike="noStrike">
              <a:solidFill>
                <a:srgbClr val="000000"/>
              </a:solidFill>
              <a:latin typeface="Arial"/>
            </a:endParaRPr>
          </a:p>
        </p:txBody>
      </p:sp>
      <p:sp>
        <p:nvSpPr>
          <p:cNvPr id="10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RS" sz="28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12" name="PlaceHolder 2"/>
          <p:cNvSpPr>
            <a:spLocks noGrp="1"/>
          </p:cNvSpPr>
          <p:nvPr>
            <p:ph type="body"/>
          </p:nvPr>
        </p:nvSpPr>
        <p:spPr>
          <a:xfrm>
            <a:off x="457200" y="1604520"/>
            <a:ext cx="8229240" cy="3977280"/>
          </a:xfrm>
          <a:prstGeom prst="rect">
            <a:avLst/>
          </a:prstGeom>
        </p:spPr>
        <p:txBody>
          <a:bodyPr lIns="0" rIns="0" tIns="0" bIns="0">
            <a:normAutofit/>
          </a:bodyPr>
          <a:p>
            <a:endParaRPr b="0" lang="en-RS" sz="28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8"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110" name="PlaceHolder 2"/>
          <p:cNvSpPr>
            <a:spLocks noGrp="1"/>
          </p:cNvSpPr>
          <p:nvPr>
            <p:ph type="body"/>
          </p:nvPr>
        </p:nvSpPr>
        <p:spPr>
          <a:xfrm>
            <a:off x="457200" y="160452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11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RS" sz="2800" spc="-1" strike="noStrike">
              <a:solidFill>
                <a:srgbClr val="000000"/>
              </a:solidFill>
              <a:latin typeface="Arial"/>
            </a:endParaRPr>
          </a:p>
        </p:txBody>
      </p:sp>
      <p:sp>
        <p:nvSpPr>
          <p:cNvPr id="112" name="PlaceHolder 4"/>
          <p:cNvSpPr>
            <a:spLocks noGrp="1"/>
          </p:cNvSpPr>
          <p:nvPr>
            <p:ph type="body"/>
          </p:nvPr>
        </p:nvSpPr>
        <p:spPr>
          <a:xfrm>
            <a:off x="457200" y="368208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114" name="PlaceHolder 2"/>
          <p:cNvSpPr>
            <a:spLocks noGrp="1"/>
          </p:cNvSpPr>
          <p:nvPr>
            <p:ph type="body"/>
          </p:nvPr>
        </p:nvSpPr>
        <p:spPr>
          <a:xfrm>
            <a:off x="457200" y="1604520"/>
            <a:ext cx="4015800" cy="3977280"/>
          </a:xfrm>
          <a:prstGeom prst="rect">
            <a:avLst/>
          </a:prstGeom>
        </p:spPr>
        <p:txBody>
          <a:bodyPr lIns="0" rIns="0" tIns="0" bIns="0">
            <a:normAutofit/>
          </a:bodyPr>
          <a:p>
            <a:endParaRPr b="0" lang="en-RS" sz="2800" spc="-1" strike="noStrike">
              <a:solidFill>
                <a:srgbClr val="000000"/>
              </a:solidFill>
              <a:latin typeface="Arial"/>
            </a:endParaRPr>
          </a:p>
        </p:txBody>
      </p:sp>
      <p:sp>
        <p:nvSpPr>
          <p:cNvPr id="11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116" name="PlaceHolder 4"/>
          <p:cNvSpPr>
            <a:spLocks noGrp="1"/>
          </p:cNvSpPr>
          <p:nvPr>
            <p:ph type="body"/>
          </p:nvPr>
        </p:nvSpPr>
        <p:spPr>
          <a:xfrm>
            <a:off x="4674240" y="368208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118" name="PlaceHolder 2"/>
          <p:cNvSpPr>
            <a:spLocks noGrp="1"/>
          </p:cNvSpPr>
          <p:nvPr>
            <p:ph type="body"/>
          </p:nvPr>
        </p:nvSpPr>
        <p:spPr>
          <a:xfrm>
            <a:off x="457200" y="160452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11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120" name="PlaceHolder 4"/>
          <p:cNvSpPr>
            <a:spLocks noGrp="1"/>
          </p:cNvSpPr>
          <p:nvPr>
            <p:ph type="body"/>
          </p:nvPr>
        </p:nvSpPr>
        <p:spPr>
          <a:xfrm>
            <a:off x="457200" y="3682080"/>
            <a:ext cx="8229240" cy="1896840"/>
          </a:xfrm>
          <a:prstGeom prst="rect">
            <a:avLst/>
          </a:prstGeom>
        </p:spPr>
        <p:txBody>
          <a:bodyPr lIns="0" rIns="0" tIns="0" bIns="0">
            <a:normAutofit/>
          </a:bodyPr>
          <a:p>
            <a:endParaRPr b="0" lang="en-RS" sz="28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122" name="PlaceHolder 2"/>
          <p:cNvSpPr>
            <a:spLocks noGrp="1"/>
          </p:cNvSpPr>
          <p:nvPr>
            <p:ph type="body"/>
          </p:nvPr>
        </p:nvSpPr>
        <p:spPr>
          <a:xfrm>
            <a:off x="457200" y="1604520"/>
            <a:ext cx="822924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123" name="PlaceHolder 3"/>
          <p:cNvSpPr>
            <a:spLocks noGrp="1"/>
          </p:cNvSpPr>
          <p:nvPr>
            <p:ph type="body"/>
          </p:nvPr>
        </p:nvSpPr>
        <p:spPr>
          <a:xfrm>
            <a:off x="457200" y="3682080"/>
            <a:ext cx="8229240" cy="1896840"/>
          </a:xfrm>
          <a:prstGeom prst="rect">
            <a:avLst/>
          </a:prstGeom>
        </p:spPr>
        <p:txBody>
          <a:bodyPr lIns="0" rIns="0" tIns="0" bIns="0">
            <a:normAutofit/>
          </a:bodyPr>
          <a:p>
            <a:endParaRPr b="0" lang="en-RS" sz="28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125" name="PlaceHolder 2"/>
          <p:cNvSpPr>
            <a:spLocks noGrp="1"/>
          </p:cNvSpPr>
          <p:nvPr>
            <p:ph type="body"/>
          </p:nvPr>
        </p:nvSpPr>
        <p:spPr>
          <a:xfrm>
            <a:off x="457200" y="160452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126" name="PlaceHolder 3"/>
          <p:cNvSpPr>
            <a:spLocks noGrp="1"/>
          </p:cNvSpPr>
          <p:nvPr>
            <p:ph type="body"/>
          </p:nvPr>
        </p:nvSpPr>
        <p:spPr>
          <a:xfrm>
            <a:off x="4674240" y="160452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127" name="PlaceHolder 4"/>
          <p:cNvSpPr>
            <a:spLocks noGrp="1"/>
          </p:cNvSpPr>
          <p:nvPr>
            <p:ph type="body"/>
          </p:nvPr>
        </p:nvSpPr>
        <p:spPr>
          <a:xfrm>
            <a:off x="457200" y="368208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128" name="PlaceHolder 5"/>
          <p:cNvSpPr>
            <a:spLocks noGrp="1"/>
          </p:cNvSpPr>
          <p:nvPr>
            <p:ph type="body"/>
          </p:nvPr>
        </p:nvSpPr>
        <p:spPr>
          <a:xfrm>
            <a:off x="4674240" y="368208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130" name="PlaceHolder 2"/>
          <p:cNvSpPr>
            <a:spLocks noGrp="1"/>
          </p:cNvSpPr>
          <p:nvPr>
            <p:ph type="body"/>
          </p:nvPr>
        </p:nvSpPr>
        <p:spPr>
          <a:xfrm>
            <a:off x="457200" y="1604520"/>
            <a:ext cx="26496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131" name="PlaceHolder 3"/>
          <p:cNvSpPr>
            <a:spLocks noGrp="1"/>
          </p:cNvSpPr>
          <p:nvPr>
            <p:ph type="body"/>
          </p:nvPr>
        </p:nvSpPr>
        <p:spPr>
          <a:xfrm>
            <a:off x="3239640" y="1604520"/>
            <a:ext cx="26496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132" name="PlaceHolder 4"/>
          <p:cNvSpPr>
            <a:spLocks noGrp="1"/>
          </p:cNvSpPr>
          <p:nvPr>
            <p:ph type="body"/>
          </p:nvPr>
        </p:nvSpPr>
        <p:spPr>
          <a:xfrm>
            <a:off x="6022080" y="1604520"/>
            <a:ext cx="26496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133" name="PlaceHolder 5"/>
          <p:cNvSpPr>
            <a:spLocks noGrp="1"/>
          </p:cNvSpPr>
          <p:nvPr>
            <p:ph type="body"/>
          </p:nvPr>
        </p:nvSpPr>
        <p:spPr>
          <a:xfrm>
            <a:off x="457200" y="3682080"/>
            <a:ext cx="26496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134" name="PlaceHolder 6"/>
          <p:cNvSpPr>
            <a:spLocks noGrp="1"/>
          </p:cNvSpPr>
          <p:nvPr>
            <p:ph type="body"/>
          </p:nvPr>
        </p:nvSpPr>
        <p:spPr>
          <a:xfrm>
            <a:off x="3239640" y="3682080"/>
            <a:ext cx="26496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135" name="PlaceHolder 7"/>
          <p:cNvSpPr>
            <a:spLocks noGrp="1"/>
          </p:cNvSpPr>
          <p:nvPr>
            <p:ph type="body"/>
          </p:nvPr>
        </p:nvSpPr>
        <p:spPr>
          <a:xfrm>
            <a:off x="6022080" y="3682080"/>
            <a:ext cx="2649600" cy="1896840"/>
          </a:xfrm>
          <a:prstGeom prst="rect">
            <a:avLst/>
          </a:prstGeom>
        </p:spPr>
        <p:txBody>
          <a:bodyPr lIns="0" rIns="0" tIns="0" bIns="0">
            <a:normAutofit/>
          </a:bodyPr>
          <a:p>
            <a:endParaRPr b="0" lang="en-RS" sz="28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146"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148" name="PlaceHolder 2"/>
          <p:cNvSpPr>
            <a:spLocks noGrp="1"/>
          </p:cNvSpPr>
          <p:nvPr>
            <p:ph type="body"/>
          </p:nvPr>
        </p:nvSpPr>
        <p:spPr>
          <a:xfrm>
            <a:off x="457200" y="1604520"/>
            <a:ext cx="8229240" cy="3977280"/>
          </a:xfrm>
          <a:prstGeom prst="rect">
            <a:avLst/>
          </a:prstGeom>
        </p:spPr>
        <p:txBody>
          <a:bodyPr lIns="0" rIns="0" tIns="0" bIns="0">
            <a:normAutofit/>
          </a:bodyPr>
          <a:p>
            <a:endParaRPr b="0" lang="en-RS" sz="2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14" name="PlaceHolder 2"/>
          <p:cNvSpPr>
            <a:spLocks noGrp="1"/>
          </p:cNvSpPr>
          <p:nvPr>
            <p:ph type="body"/>
          </p:nvPr>
        </p:nvSpPr>
        <p:spPr>
          <a:xfrm>
            <a:off x="457200" y="1604520"/>
            <a:ext cx="4015800" cy="3977280"/>
          </a:xfrm>
          <a:prstGeom prst="rect">
            <a:avLst/>
          </a:prstGeom>
        </p:spPr>
        <p:txBody>
          <a:bodyPr lIns="0" rIns="0" tIns="0" bIns="0">
            <a:normAutofit/>
          </a:bodyPr>
          <a:p>
            <a:endParaRPr b="0" lang="en-RS" sz="2800" spc="-1" strike="noStrike">
              <a:solidFill>
                <a:srgbClr val="000000"/>
              </a:solidFill>
              <a:latin typeface="Arial"/>
            </a:endParaRPr>
          </a:p>
        </p:txBody>
      </p:sp>
      <p:sp>
        <p:nvSpPr>
          <p:cNvPr id="15" name="PlaceHolder 3"/>
          <p:cNvSpPr>
            <a:spLocks noGrp="1"/>
          </p:cNvSpPr>
          <p:nvPr>
            <p:ph type="body"/>
          </p:nvPr>
        </p:nvSpPr>
        <p:spPr>
          <a:xfrm>
            <a:off x="4674240" y="1604520"/>
            <a:ext cx="4015800" cy="3977280"/>
          </a:xfrm>
          <a:prstGeom prst="rect">
            <a:avLst/>
          </a:prstGeom>
        </p:spPr>
        <p:txBody>
          <a:bodyPr lIns="0" rIns="0" tIns="0" bIns="0">
            <a:normAutofit/>
          </a:bodyPr>
          <a:p>
            <a:endParaRPr b="0" lang="en-RS" sz="28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150" name="PlaceHolder 2"/>
          <p:cNvSpPr>
            <a:spLocks noGrp="1"/>
          </p:cNvSpPr>
          <p:nvPr>
            <p:ph type="body"/>
          </p:nvPr>
        </p:nvSpPr>
        <p:spPr>
          <a:xfrm>
            <a:off x="457200" y="1604520"/>
            <a:ext cx="4015800" cy="3977280"/>
          </a:xfrm>
          <a:prstGeom prst="rect">
            <a:avLst/>
          </a:prstGeom>
        </p:spPr>
        <p:txBody>
          <a:bodyPr lIns="0" rIns="0" tIns="0" bIns="0">
            <a:normAutofit/>
          </a:bodyPr>
          <a:p>
            <a:endParaRPr b="0" lang="en-RS" sz="2800" spc="-1" strike="noStrike">
              <a:solidFill>
                <a:srgbClr val="000000"/>
              </a:solidFill>
              <a:latin typeface="Arial"/>
            </a:endParaRPr>
          </a:p>
        </p:txBody>
      </p:sp>
      <p:sp>
        <p:nvSpPr>
          <p:cNvPr id="15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RS" sz="28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3"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155" name="PlaceHolder 2"/>
          <p:cNvSpPr>
            <a:spLocks noGrp="1"/>
          </p:cNvSpPr>
          <p:nvPr>
            <p:ph type="body"/>
          </p:nvPr>
        </p:nvSpPr>
        <p:spPr>
          <a:xfrm>
            <a:off x="457200" y="160452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15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RS" sz="2800" spc="-1" strike="noStrike">
              <a:solidFill>
                <a:srgbClr val="000000"/>
              </a:solidFill>
              <a:latin typeface="Arial"/>
            </a:endParaRPr>
          </a:p>
        </p:txBody>
      </p:sp>
      <p:sp>
        <p:nvSpPr>
          <p:cNvPr id="157" name="PlaceHolder 4"/>
          <p:cNvSpPr>
            <a:spLocks noGrp="1"/>
          </p:cNvSpPr>
          <p:nvPr>
            <p:ph type="body"/>
          </p:nvPr>
        </p:nvSpPr>
        <p:spPr>
          <a:xfrm>
            <a:off x="457200" y="368208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159" name="PlaceHolder 2"/>
          <p:cNvSpPr>
            <a:spLocks noGrp="1"/>
          </p:cNvSpPr>
          <p:nvPr>
            <p:ph type="body"/>
          </p:nvPr>
        </p:nvSpPr>
        <p:spPr>
          <a:xfrm>
            <a:off x="457200" y="1604520"/>
            <a:ext cx="4015800" cy="3977280"/>
          </a:xfrm>
          <a:prstGeom prst="rect">
            <a:avLst/>
          </a:prstGeom>
        </p:spPr>
        <p:txBody>
          <a:bodyPr lIns="0" rIns="0" tIns="0" bIns="0">
            <a:normAutofit/>
          </a:bodyPr>
          <a:p>
            <a:endParaRPr b="0" lang="en-RS" sz="2800" spc="-1" strike="noStrike">
              <a:solidFill>
                <a:srgbClr val="000000"/>
              </a:solidFill>
              <a:latin typeface="Arial"/>
            </a:endParaRPr>
          </a:p>
        </p:txBody>
      </p:sp>
      <p:sp>
        <p:nvSpPr>
          <p:cNvPr id="16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161" name="PlaceHolder 4"/>
          <p:cNvSpPr>
            <a:spLocks noGrp="1"/>
          </p:cNvSpPr>
          <p:nvPr>
            <p:ph type="body"/>
          </p:nvPr>
        </p:nvSpPr>
        <p:spPr>
          <a:xfrm>
            <a:off x="4674240" y="368208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163" name="PlaceHolder 2"/>
          <p:cNvSpPr>
            <a:spLocks noGrp="1"/>
          </p:cNvSpPr>
          <p:nvPr>
            <p:ph type="body"/>
          </p:nvPr>
        </p:nvSpPr>
        <p:spPr>
          <a:xfrm>
            <a:off x="457200" y="160452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16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165" name="PlaceHolder 4"/>
          <p:cNvSpPr>
            <a:spLocks noGrp="1"/>
          </p:cNvSpPr>
          <p:nvPr>
            <p:ph type="body"/>
          </p:nvPr>
        </p:nvSpPr>
        <p:spPr>
          <a:xfrm>
            <a:off x="457200" y="3682080"/>
            <a:ext cx="8229240" cy="1896840"/>
          </a:xfrm>
          <a:prstGeom prst="rect">
            <a:avLst/>
          </a:prstGeom>
        </p:spPr>
        <p:txBody>
          <a:bodyPr lIns="0" rIns="0" tIns="0" bIns="0">
            <a:normAutofit/>
          </a:bodyPr>
          <a:p>
            <a:endParaRPr b="0" lang="en-RS" sz="28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167" name="PlaceHolder 2"/>
          <p:cNvSpPr>
            <a:spLocks noGrp="1"/>
          </p:cNvSpPr>
          <p:nvPr>
            <p:ph type="body"/>
          </p:nvPr>
        </p:nvSpPr>
        <p:spPr>
          <a:xfrm>
            <a:off x="457200" y="1604520"/>
            <a:ext cx="822924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168" name="PlaceHolder 3"/>
          <p:cNvSpPr>
            <a:spLocks noGrp="1"/>
          </p:cNvSpPr>
          <p:nvPr>
            <p:ph type="body"/>
          </p:nvPr>
        </p:nvSpPr>
        <p:spPr>
          <a:xfrm>
            <a:off x="457200" y="3682080"/>
            <a:ext cx="8229240" cy="1896840"/>
          </a:xfrm>
          <a:prstGeom prst="rect">
            <a:avLst/>
          </a:prstGeom>
        </p:spPr>
        <p:txBody>
          <a:bodyPr lIns="0" rIns="0" tIns="0" bIns="0">
            <a:normAutofit/>
          </a:bodyPr>
          <a:p>
            <a:endParaRPr b="0" lang="en-RS" sz="28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170" name="PlaceHolder 2"/>
          <p:cNvSpPr>
            <a:spLocks noGrp="1"/>
          </p:cNvSpPr>
          <p:nvPr>
            <p:ph type="body"/>
          </p:nvPr>
        </p:nvSpPr>
        <p:spPr>
          <a:xfrm>
            <a:off x="457200" y="160452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17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172" name="PlaceHolder 4"/>
          <p:cNvSpPr>
            <a:spLocks noGrp="1"/>
          </p:cNvSpPr>
          <p:nvPr>
            <p:ph type="body"/>
          </p:nvPr>
        </p:nvSpPr>
        <p:spPr>
          <a:xfrm>
            <a:off x="457200" y="368208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173" name="PlaceHolder 5"/>
          <p:cNvSpPr>
            <a:spLocks noGrp="1"/>
          </p:cNvSpPr>
          <p:nvPr>
            <p:ph type="body"/>
          </p:nvPr>
        </p:nvSpPr>
        <p:spPr>
          <a:xfrm>
            <a:off x="4674240" y="368208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175" name="PlaceHolder 2"/>
          <p:cNvSpPr>
            <a:spLocks noGrp="1"/>
          </p:cNvSpPr>
          <p:nvPr>
            <p:ph type="body"/>
          </p:nvPr>
        </p:nvSpPr>
        <p:spPr>
          <a:xfrm>
            <a:off x="457200" y="1604520"/>
            <a:ext cx="26496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176" name="PlaceHolder 3"/>
          <p:cNvSpPr>
            <a:spLocks noGrp="1"/>
          </p:cNvSpPr>
          <p:nvPr>
            <p:ph type="body"/>
          </p:nvPr>
        </p:nvSpPr>
        <p:spPr>
          <a:xfrm>
            <a:off x="3239640" y="1604520"/>
            <a:ext cx="26496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177" name="PlaceHolder 4"/>
          <p:cNvSpPr>
            <a:spLocks noGrp="1"/>
          </p:cNvSpPr>
          <p:nvPr>
            <p:ph type="body"/>
          </p:nvPr>
        </p:nvSpPr>
        <p:spPr>
          <a:xfrm>
            <a:off x="6022080" y="1604520"/>
            <a:ext cx="26496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178" name="PlaceHolder 5"/>
          <p:cNvSpPr>
            <a:spLocks noGrp="1"/>
          </p:cNvSpPr>
          <p:nvPr>
            <p:ph type="body"/>
          </p:nvPr>
        </p:nvSpPr>
        <p:spPr>
          <a:xfrm>
            <a:off x="457200" y="3682080"/>
            <a:ext cx="26496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179" name="PlaceHolder 6"/>
          <p:cNvSpPr>
            <a:spLocks noGrp="1"/>
          </p:cNvSpPr>
          <p:nvPr>
            <p:ph type="body"/>
          </p:nvPr>
        </p:nvSpPr>
        <p:spPr>
          <a:xfrm>
            <a:off x="3239640" y="3682080"/>
            <a:ext cx="26496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180" name="PlaceHolder 7"/>
          <p:cNvSpPr>
            <a:spLocks noGrp="1"/>
          </p:cNvSpPr>
          <p:nvPr>
            <p:ph type="body"/>
          </p:nvPr>
        </p:nvSpPr>
        <p:spPr>
          <a:xfrm>
            <a:off x="6022080" y="3682080"/>
            <a:ext cx="2649600" cy="1896840"/>
          </a:xfrm>
          <a:prstGeom prst="rect">
            <a:avLst/>
          </a:prstGeom>
        </p:spPr>
        <p:txBody>
          <a:bodyPr lIns="0" rIns="0" tIns="0" bIns="0">
            <a:normAutofit/>
          </a:bodyPr>
          <a:p>
            <a:endParaRPr b="0" lang="en-RS" sz="2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19" name="PlaceHolder 2"/>
          <p:cNvSpPr>
            <a:spLocks noGrp="1"/>
          </p:cNvSpPr>
          <p:nvPr>
            <p:ph type="body"/>
          </p:nvPr>
        </p:nvSpPr>
        <p:spPr>
          <a:xfrm>
            <a:off x="457200" y="160452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20" name="PlaceHolder 3"/>
          <p:cNvSpPr>
            <a:spLocks noGrp="1"/>
          </p:cNvSpPr>
          <p:nvPr>
            <p:ph type="body"/>
          </p:nvPr>
        </p:nvSpPr>
        <p:spPr>
          <a:xfrm>
            <a:off x="4674240" y="1604520"/>
            <a:ext cx="4015800" cy="3977280"/>
          </a:xfrm>
          <a:prstGeom prst="rect">
            <a:avLst/>
          </a:prstGeom>
        </p:spPr>
        <p:txBody>
          <a:bodyPr lIns="0" rIns="0" tIns="0" bIns="0">
            <a:normAutofit/>
          </a:bodyPr>
          <a:p>
            <a:endParaRPr b="0" lang="en-RS" sz="2800" spc="-1" strike="noStrike">
              <a:solidFill>
                <a:srgbClr val="000000"/>
              </a:solidFill>
              <a:latin typeface="Arial"/>
            </a:endParaRPr>
          </a:p>
        </p:txBody>
      </p:sp>
      <p:sp>
        <p:nvSpPr>
          <p:cNvPr id="21" name="PlaceHolder 4"/>
          <p:cNvSpPr>
            <a:spLocks noGrp="1"/>
          </p:cNvSpPr>
          <p:nvPr>
            <p:ph type="body"/>
          </p:nvPr>
        </p:nvSpPr>
        <p:spPr>
          <a:xfrm>
            <a:off x="457200" y="368208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23" name="PlaceHolder 2"/>
          <p:cNvSpPr>
            <a:spLocks noGrp="1"/>
          </p:cNvSpPr>
          <p:nvPr>
            <p:ph type="body"/>
          </p:nvPr>
        </p:nvSpPr>
        <p:spPr>
          <a:xfrm>
            <a:off x="457200" y="1604520"/>
            <a:ext cx="4015800" cy="3977280"/>
          </a:xfrm>
          <a:prstGeom prst="rect">
            <a:avLst/>
          </a:prstGeom>
        </p:spPr>
        <p:txBody>
          <a:bodyPr lIns="0" rIns="0" tIns="0" bIns="0">
            <a:normAutofit/>
          </a:bodyPr>
          <a:p>
            <a:endParaRPr b="0" lang="en-RS" sz="2800" spc="-1" strike="noStrike">
              <a:solidFill>
                <a:srgbClr val="000000"/>
              </a:solidFill>
              <a:latin typeface="Arial"/>
            </a:endParaRPr>
          </a:p>
        </p:txBody>
      </p:sp>
      <p:sp>
        <p:nvSpPr>
          <p:cNvPr id="2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25" name="PlaceHolder 4"/>
          <p:cNvSpPr>
            <a:spLocks noGrp="1"/>
          </p:cNvSpPr>
          <p:nvPr>
            <p:ph type="body"/>
          </p:nvPr>
        </p:nvSpPr>
        <p:spPr>
          <a:xfrm>
            <a:off x="4674240" y="368208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RS" sz="1800" spc="-1" strike="noStrike">
              <a:solidFill>
                <a:srgbClr val="000000"/>
              </a:solid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RS" sz="2800" spc="-1" strike="noStrike">
              <a:solidFill>
                <a:srgbClr val="000000"/>
              </a:solidFill>
              <a:latin typeface="Arial"/>
            </a:endParaRPr>
          </a:p>
        </p:txBody>
      </p:sp>
      <p:sp>
        <p:nvSpPr>
          <p:cNvPr id="29" name="PlaceHolder 4"/>
          <p:cNvSpPr>
            <a:spLocks noGrp="1"/>
          </p:cNvSpPr>
          <p:nvPr>
            <p:ph type="body"/>
          </p:nvPr>
        </p:nvSpPr>
        <p:spPr>
          <a:xfrm>
            <a:off x="457200" y="3682080"/>
            <a:ext cx="8229240" cy="1896840"/>
          </a:xfrm>
          <a:prstGeom prst="rect">
            <a:avLst/>
          </a:prstGeom>
        </p:spPr>
        <p:txBody>
          <a:bodyPr lIns="0" rIns="0" tIns="0" bIns="0">
            <a:normAutofit/>
          </a:bodyPr>
          <a:p>
            <a:endParaRPr b="0" lang="en-RS" sz="2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slideLayout" Target="../slideLayouts/slideLayout1.xml"/><Relationship Id="rId10" Type="http://schemas.openxmlformats.org/officeDocument/2006/relationships/slideLayout" Target="../slideLayouts/slideLayout2.xml"/><Relationship Id="rId11" Type="http://schemas.openxmlformats.org/officeDocument/2006/relationships/slideLayout" Target="../slideLayouts/slideLayout3.xml"/><Relationship Id="rId12" Type="http://schemas.openxmlformats.org/officeDocument/2006/relationships/slideLayout" Target="../slideLayouts/slideLayout4.xml"/><Relationship Id="rId13" Type="http://schemas.openxmlformats.org/officeDocument/2006/relationships/slideLayout" Target="../slideLayouts/slideLayout5.xml"/><Relationship Id="rId14" Type="http://schemas.openxmlformats.org/officeDocument/2006/relationships/slideLayout" Target="../slideLayouts/slideLayout6.xml"/><Relationship Id="rId15" Type="http://schemas.openxmlformats.org/officeDocument/2006/relationships/slideLayout" Target="../slideLayouts/slideLayout7.xml"/><Relationship Id="rId16" Type="http://schemas.openxmlformats.org/officeDocument/2006/relationships/slideLayout" Target="../slideLayouts/slideLayout8.xml"/><Relationship Id="rId17" Type="http://schemas.openxmlformats.org/officeDocument/2006/relationships/slideLayout" Target="../slideLayouts/slideLayout9.xml"/><Relationship Id="rId18" Type="http://schemas.openxmlformats.org/officeDocument/2006/relationships/slideLayout" Target="../slideLayouts/slideLayout10.xml"/><Relationship Id="rId19" Type="http://schemas.openxmlformats.org/officeDocument/2006/relationships/slideLayout" Target="../slideLayouts/slideLayout11.xml"/><Relationship Id="rId20"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slideLayout" Target="../slideLayouts/slideLayout13.xml"/><Relationship Id="rId10" Type="http://schemas.openxmlformats.org/officeDocument/2006/relationships/slideLayout" Target="../slideLayouts/slideLayout14.xml"/><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slideLayout" Target="../slideLayouts/slideLayout17.xml"/><Relationship Id="rId14" Type="http://schemas.openxmlformats.org/officeDocument/2006/relationships/slideLayout" Target="../slideLayouts/slideLayout18.xml"/><Relationship Id="rId15" Type="http://schemas.openxmlformats.org/officeDocument/2006/relationships/slideLayout" Target="../slideLayouts/slideLayout19.xml"/><Relationship Id="rId16" Type="http://schemas.openxmlformats.org/officeDocument/2006/relationships/slideLayout" Target="../slideLayouts/slideLayout20.xml"/><Relationship Id="rId17" Type="http://schemas.openxmlformats.org/officeDocument/2006/relationships/slideLayout" Target="../slideLayouts/slideLayout21.xml"/><Relationship Id="rId18" Type="http://schemas.openxmlformats.org/officeDocument/2006/relationships/slideLayout" Target="../slideLayouts/slideLayout22.xml"/><Relationship Id="rId19" Type="http://schemas.openxmlformats.org/officeDocument/2006/relationships/slideLayout" Target="../slideLayouts/slideLayout23.xml"/><Relationship Id="rId20"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slideLayout" Target="../slideLayouts/slideLayout25.xml"/><Relationship Id="rId10" Type="http://schemas.openxmlformats.org/officeDocument/2006/relationships/slideLayout" Target="../slideLayouts/slideLayout26.xml"/><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slideLayout" Target="../slideLayouts/slideLayout30.xml"/><Relationship Id="rId15" Type="http://schemas.openxmlformats.org/officeDocument/2006/relationships/slideLayout" Target="../slideLayouts/slideLayout31.xml"/><Relationship Id="rId16" Type="http://schemas.openxmlformats.org/officeDocument/2006/relationships/slideLayout" Target="../slideLayouts/slideLayout32.xml"/><Relationship Id="rId17" Type="http://schemas.openxmlformats.org/officeDocument/2006/relationships/slideLayout" Target="../slideLayouts/slideLayout33.xml"/><Relationship Id="rId18" Type="http://schemas.openxmlformats.org/officeDocument/2006/relationships/slideLayout" Target="../slideLayouts/slideLayout34.xml"/><Relationship Id="rId19" Type="http://schemas.openxmlformats.org/officeDocument/2006/relationships/slideLayout" Target="../slideLayouts/slideLayout35.xml"/><Relationship Id="rId20"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slideLayout" Target="../slideLayouts/slideLayout37.xml"/><Relationship Id="rId10" Type="http://schemas.openxmlformats.org/officeDocument/2006/relationships/slideLayout" Target="../slideLayouts/slideLayout38.xml"/><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slideLayout" Target="../slideLayouts/slideLayout42.xml"/><Relationship Id="rId15" Type="http://schemas.openxmlformats.org/officeDocument/2006/relationships/slideLayout" Target="../slideLayouts/slideLayout43.xml"/><Relationship Id="rId16" Type="http://schemas.openxmlformats.org/officeDocument/2006/relationships/slideLayout" Target="../slideLayouts/slideLayout44.xml"/><Relationship Id="rId17" Type="http://schemas.openxmlformats.org/officeDocument/2006/relationships/slideLayout" Target="../slideLayouts/slideLayout45.xml"/><Relationship Id="rId18" Type="http://schemas.openxmlformats.org/officeDocument/2006/relationships/slideLayout" Target="../slideLayouts/slideLayout46.xml"/><Relationship Id="rId19" Type="http://schemas.openxmlformats.org/officeDocument/2006/relationships/slideLayout" Target="../slideLayouts/slideLayout47.xml"/><Relationship Id="rId20"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10" descr="Take One.gif"/>
          <p:cNvPicPr/>
          <p:nvPr/>
        </p:nvPicPr>
        <p:blipFill>
          <a:blip r:embed="rId2"/>
          <a:stretch/>
        </p:blipFill>
        <p:spPr>
          <a:xfrm>
            <a:off x="0" y="0"/>
            <a:ext cx="9143280" cy="6857280"/>
          </a:xfrm>
          <a:prstGeom prst="rect">
            <a:avLst/>
          </a:prstGeom>
          <a:ln w="9360">
            <a:noFill/>
          </a:ln>
        </p:spPr>
      </p:pic>
      <p:pic>
        <p:nvPicPr>
          <p:cNvPr id="1" name="Picture 1" descr=""/>
          <p:cNvPicPr/>
          <p:nvPr/>
        </p:nvPicPr>
        <p:blipFill>
          <a:blip r:embed="rId3"/>
          <a:stretch/>
        </p:blipFill>
        <p:spPr>
          <a:xfrm>
            <a:off x="1672200" y="24120"/>
            <a:ext cx="964440" cy="964440"/>
          </a:xfrm>
          <a:prstGeom prst="rect">
            <a:avLst/>
          </a:prstGeom>
          <a:ln w="9360">
            <a:noFill/>
          </a:ln>
        </p:spPr>
      </p:pic>
      <p:pic>
        <p:nvPicPr>
          <p:cNvPr id="2" name="Picture 1" descr=""/>
          <p:cNvPicPr/>
          <p:nvPr/>
        </p:nvPicPr>
        <p:blipFill>
          <a:blip r:embed="rId4"/>
          <a:stretch/>
        </p:blipFill>
        <p:spPr>
          <a:xfrm>
            <a:off x="421200" y="39240"/>
            <a:ext cx="875520" cy="875520"/>
          </a:xfrm>
          <a:prstGeom prst="rect">
            <a:avLst/>
          </a:prstGeom>
          <a:ln w="9360">
            <a:noFill/>
          </a:ln>
        </p:spPr>
      </p:pic>
      <p:pic>
        <p:nvPicPr>
          <p:cNvPr id="3" name="Picture 2" descr=""/>
          <p:cNvPicPr/>
          <p:nvPr/>
        </p:nvPicPr>
        <p:blipFill>
          <a:blip r:embed="rId5"/>
          <a:stretch/>
        </p:blipFill>
        <p:spPr>
          <a:xfrm>
            <a:off x="3673080" y="37440"/>
            <a:ext cx="1634400" cy="986040"/>
          </a:xfrm>
          <a:prstGeom prst="rect">
            <a:avLst/>
          </a:prstGeom>
          <a:ln>
            <a:noFill/>
          </a:ln>
        </p:spPr>
      </p:pic>
      <p:pic>
        <p:nvPicPr>
          <p:cNvPr id="4" name="Picture 6" descr=""/>
          <p:cNvPicPr/>
          <p:nvPr/>
        </p:nvPicPr>
        <p:blipFill>
          <a:blip r:embed="rId6"/>
          <a:stretch/>
        </p:blipFill>
        <p:spPr>
          <a:xfrm>
            <a:off x="2876040" y="675360"/>
            <a:ext cx="3137040" cy="825120"/>
          </a:xfrm>
          <a:prstGeom prst="rect">
            <a:avLst/>
          </a:prstGeom>
          <a:ln>
            <a:noFill/>
          </a:ln>
        </p:spPr>
      </p:pic>
      <p:pic>
        <p:nvPicPr>
          <p:cNvPr id="5" name="Picture 4" descr=""/>
          <p:cNvPicPr/>
          <p:nvPr/>
        </p:nvPicPr>
        <p:blipFill>
          <a:blip r:embed="rId7"/>
          <a:stretch/>
        </p:blipFill>
        <p:spPr>
          <a:xfrm>
            <a:off x="5820480" y="-236880"/>
            <a:ext cx="1607760" cy="1607760"/>
          </a:xfrm>
          <a:prstGeom prst="rect">
            <a:avLst/>
          </a:prstGeom>
          <a:ln>
            <a:noFill/>
          </a:ln>
        </p:spPr>
      </p:pic>
      <p:pic>
        <p:nvPicPr>
          <p:cNvPr id="6" name="Picture 5" descr=""/>
          <p:cNvPicPr/>
          <p:nvPr/>
        </p:nvPicPr>
        <p:blipFill>
          <a:blip r:embed="rId8"/>
          <a:stretch/>
        </p:blipFill>
        <p:spPr>
          <a:xfrm>
            <a:off x="7583400" y="27000"/>
            <a:ext cx="873720" cy="1028160"/>
          </a:xfrm>
          <a:prstGeom prst="rect">
            <a:avLst/>
          </a:prstGeom>
          <a:ln>
            <a:noFill/>
          </a:ln>
        </p:spPr>
      </p:pic>
      <p:sp>
        <p:nvSpPr>
          <p:cNvPr id="7"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n-RS" sz="1800" spc="-1" strike="noStrike">
                <a:solidFill>
                  <a:srgbClr val="000000"/>
                </a:solidFill>
                <a:latin typeface="Arial"/>
              </a:rPr>
              <a:t>Click to edit the title text format</a:t>
            </a:r>
            <a:endParaRPr b="0" lang="en-RS" sz="1800" spc="-1" strike="noStrike">
              <a:solidFill>
                <a:srgbClr val="000000"/>
              </a:solidFill>
              <a:latin typeface="Arial"/>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RS" sz="2800" spc="-1" strike="noStrike">
                <a:solidFill>
                  <a:srgbClr val="000000"/>
                </a:solidFill>
                <a:latin typeface="Arial"/>
              </a:rPr>
              <a:t>Click to edit the outline text format</a:t>
            </a:r>
            <a:endParaRPr b="0" lang="en-R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RS" sz="2000" spc="-1" strike="noStrike">
                <a:solidFill>
                  <a:srgbClr val="000000"/>
                </a:solidFill>
                <a:latin typeface="Arial"/>
              </a:rPr>
              <a:t>Second Outline Level</a:t>
            </a:r>
            <a:endParaRPr b="0" lang="en-R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RS" sz="1800" spc="-1" strike="noStrike">
                <a:solidFill>
                  <a:srgbClr val="000000"/>
                </a:solidFill>
                <a:latin typeface="Arial"/>
              </a:rPr>
              <a:t>Third Outline Level</a:t>
            </a:r>
            <a:endParaRPr b="0" lang="en-R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RS" sz="1800" spc="-1" strike="noStrike">
                <a:solidFill>
                  <a:srgbClr val="000000"/>
                </a:solidFill>
                <a:latin typeface="Arial"/>
              </a:rPr>
              <a:t>Fourth Outline Level</a:t>
            </a:r>
            <a:endParaRPr b="0" lang="en-R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RS" sz="2000" spc="-1" strike="noStrike">
                <a:solidFill>
                  <a:srgbClr val="000000"/>
                </a:solidFill>
                <a:latin typeface="Arial"/>
              </a:rPr>
              <a:t>Fifth Outline Level</a:t>
            </a:r>
            <a:endParaRPr b="0" lang="en-R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RS" sz="2000" spc="-1" strike="noStrike">
                <a:solidFill>
                  <a:srgbClr val="000000"/>
                </a:solidFill>
                <a:latin typeface="Arial"/>
              </a:rPr>
              <a:t>Sixth Outline Level</a:t>
            </a:r>
            <a:endParaRPr b="0" lang="en-R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RS" sz="2000" spc="-1" strike="noStrike">
                <a:solidFill>
                  <a:srgbClr val="000000"/>
                </a:solidFill>
                <a:latin typeface="Arial"/>
              </a:rPr>
              <a:t>Seventh Outline Level</a:t>
            </a:r>
            <a:endParaRPr b="0" lang="en-R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 id="2147483660" r:id="rId20"/>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0" descr="Take One.gif"/>
          <p:cNvPicPr/>
          <p:nvPr/>
        </p:nvPicPr>
        <p:blipFill>
          <a:blip r:embed="rId2"/>
          <a:stretch/>
        </p:blipFill>
        <p:spPr>
          <a:xfrm>
            <a:off x="0" y="0"/>
            <a:ext cx="9143280" cy="6857280"/>
          </a:xfrm>
          <a:prstGeom prst="rect">
            <a:avLst/>
          </a:prstGeom>
          <a:ln w="9360">
            <a:noFill/>
          </a:ln>
        </p:spPr>
      </p:pic>
      <p:pic>
        <p:nvPicPr>
          <p:cNvPr id="46" name="Picture 1" descr=""/>
          <p:cNvPicPr/>
          <p:nvPr/>
        </p:nvPicPr>
        <p:blipFill>
          <a:blip r:embed="rId3"/>
          <a:stretch/>
        </p:blipFill>
        <p:spPr>
          <a:xfrm>
            <a:off x="1672200" y="24120"/>
            <a:ext cx="964440" cy="964440"/>
          </a:xfrm>
          <a:prstGeom prst="rect">
            <a:avLst/>
          </a:prstGeom>
          <a:ln w="9360">
            <a:noFill/>
          </a:ln>
        </p:spPr>
      </p:pic>
      <p:pic>
        <p:nvPicPr>
          <p:cNvPr id="47" name="Picture 1" descr=""/>
          <p:cNvPicPr/>
          <p:nvPr/>
        </p:nvPicPr>
        <p:blipFill>
          <a:blip r:embed="rId4"/>
          <a:stretch/>
        </p:blipFill>
        <p:spPr>
          <a:xfrm>
            <a:off x="421200" y="39240"/>
            <a:ext cx="875520" cy="875520"/>
          </a:xfrm>
          <a:prstGeom prst="rect">
            <a:avLst/>
          </a:prstGeom>
          <a:ln w="9360">
            <a:noFill/>
          </a:ln>
        </p:spPr>
      </p:pic>
      <p:pic>
        <p:nvPicPr>
          <p:cNvPr id="48" name="Picture 2" descr=""/>
          <p:cNvPicPr/>
          <p:nvPr/>
        </p:nvPicPr>
        <p:blipFill>
          <a:blip r:embed="rId5"/>
          <a:stretch/>
        </p:blipFill>
        <p:spPr>
          <a:xfrm>
            <a:off x="3673080" y="37440"/>
            <a:ext cx="1634400" cy="986040"/>
          </a:xfrm>
          <a:prstGeom prst="rect">
            <a:avLst/>
          </a:prstGeom>
          <a:ln>
            <a:noFill/>
          </a:ln>
        </p:spPr>
      </p:pic>
      <p:pic>
        <p:nvPicPr>
          <p:cNvPr id="49" name="Picture 6" descr=""/>
          <p:cNvPicPr/>
          <p:nvPr/>
        </p:nvPicPr>
        <p:blipFill>
          <a:blip r:embed="rId6"/>
          <a:stretch/>
        </p:blipFill>
        <p:spPr>
          <a:xfrm>
            <a:off x="2876040" y="675360"/>
            <a:ext cx="3137040" cy="825120"/>
          </a:xfrm>
          <a:prstGeom prst="rect">
            <a:avLst/>
          </a:prstGeom>
          <a:ln>
            <a:noFill/>
          </a:ln>
        </p:spPr>
      </p:pic>
      <p:pic>
        <p:nvPicPr>
          <p:cNvPr id="50" name="Picture 4" descr=""/>
          <p:cNvPicPr/>
          <p:nvPr/>
        </p:nvPicPr>
        <p:blipFill>
          <a:blip r:embed="rId7"/>
          <a:stretch/>
        </p:blipFill>
        <p:spPr>
          <a:xfrm>
            <a:off x="5820480" y="-236880"/>
            <a:ext cx="1607760" cy="1607760"/>
          </a:xfrm>
          <a:prstGeom prst="rect">
            <a:avLst/>
          </a:prstGeom>
          <a:ln>
            <a:noFill/>
          </a:ln>
        </p:spPr>
      </p:pic>
      <p:pic>
        <p:nvPicPr>
          <p:cNvPr id="51" name="Picture 5" descr=""/>
          <p:cNvPicPr/>
          <p:nvPr/>
        </p:nvPicPr>
        <p:blipFill>
          <a:blip r:embed="rId8"/>
          <a:stretch/>
        </p:blipFill>
        <p:spPr>
          <a:xfrm>
            <a:off x="7583400" y="27000"/>
            <a:ext cx="873720" cy="1028160"/>
          </a:xfrm>
          <a:prstGeom prst="rect">
            <a:avLst/>
          </a:prstGeom>
          <a:ln>
            <a:noFill/>
          </a:ln>
        </p:spPr>
      </p:pic>
      <p:sp>
        <p:nvSpPr>
          <p:cNvPr id="52"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n-RS" sz="1800" spc="-1" strike="noStrike">
                <a:solidFill>
                  <a:srgbClr val="000000"/>
                </a:solidFill>
                <a:latin typeface="Arial"/>
              </a:rPr>
              <a:t>Click to edit the title text format</a:t>
            </a:r>
            <a:endParaRPr b="0" lang="en-RS" sz="1800" spc="-1" strike="noStrike">
              <a:solidFill>
                <a:srgbClr val="000000"/>
              </a:solidFill>
              <a:latin typeface="Arial"/>
            </a:endParaRPr>
          </a:p>
        </p:txBody>
      </p:sp>
      <p:sp>
        <p:nvSpPr>
          <p:cNvPr id="53"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RS" sz="2800" spc="-1" strike="noStrike">
                <a:solidFill>
                  <a:srgbClr val="000000"/>
                </a:solidFill>
                <a:latin typeface="Arial"/>
              </a:rPr>
              <a:t>Click to edit the outline text format</a:t>
            </a:r>
            <a:endParaRPr b="0" lang="en-R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RS" sz="2000" spc="-1" strike="noStrike">
                <a:solidFill>
                  <a:srgbClr val="000000"/>
                </a:solidFill>
                <a:latin typeface="Arial"/>
              </a:rPr>
              <a:t>Second Outline Level</a:t>
            </a:r>
            <a:endParaRPr b="0" lang="en-R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RS" sz="1800" spc="-1" strike="noStrike">
                <a:solidFill>
                  <a:srgbClr val="000000"/>
                </a:solidFill>
                <a:latin typeface="Arial"/>
              </a:rPr>
              <a:t>Third Outline Level</a:t>
            </a:r>
            <a:endParaRPr b="0" lang="en-R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RS" sz="1800" spc="-1" strike="noStrike">
                <a:solidFill>
                  <a:srgbClr val="000000"/>
                </a:solidFill>
                <a:latin typeface="Arial"/>
              </a:rPr>
              <a:t>Fourth Outline Level</a:t>
            </a:r>
            <a:endParaRPr b="0" lang="en-R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RS" sz="2000" spc="-1" strike="noStrike">
                <a:solidFill>
                  <a:srgbClr val="000000"/>
                </a:solidFill>
                <a:latin typeface="Arial"/>
              </a:rPr>
              <a:t>Fifth Outline Level</a:t>
            </a:r>
            <a:endParaRPr b="0" lang="en-R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RS" sz="2000" spc="-1" strike="noStrike">
                <a:solidFill>
                  <a:srgbClr val="000000"/>
                </a:solidFill>
                <a:latin typeface="Arial"/>
              </a:rPr>
              <a:t>Sixth Outline Level</a:t>
            </a:r>
            <a:endParaRPr b="0" lang="en-R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RS" sz="2000" spc="-1" strike="noStrike">
                <a:solidFill>
                  <a:srgbClr val="000000"/>
                </a:solidFill>
                <a:latin typeface="Arial"/>
              </a:rPr>
              <a:t>Seventh Outline Level</a:t>
            </a:r>
            <a:endParaRPr b="0" lang="en-R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0" name="Picture 10" descr="Take One.gif"/>
          <p:cNvPicPr/>
          <p:nvPr/>
        </p:nvPicPr>
        <p:blipFill>
          <a:blip r:embed="rId2"/>
          <a:stretch/>
        </p:blipFill>
        <p:spPr>
          <a:xfrm>
            <a:off x="0" y="0"/>
            <a:ext cx="9143280" cy="6857280"/>
          </a:xfrm>
          <a:prstGeom prst="rect">
            <a:avLst/>
          </a:prstGeom>
          <a:ln w="9360">
            <a:noFill/>
          </a:ln>
        </p:spPr>
      </p:pic>
      <p:pic>
        <p:nvPicPr>
          <p:cNvPr id="91" name="Picture 1" descr=""/>
          <p:cNvPicPr/>
          <p:nvPr/>
        </p:nvPicPr>
        <p:blipFill>
          <a:blip r:embed="rId3"/>
          <a:stretch/>
        </p:blipFill>
        <p:spPr>
          <a:xfrm>
            <a:off x="1672200" y="24120"/>
            <a:ext cx="964440" cy="964440"/>
          </a:xfrm>
          <a:prstGeom prst="rect">
            <a:avLst/>
          </a:prstGeom>
          <a:ln w="9360">
            <a:noFill/>
          </a:ln>
        </p:spPr>
      </p:pic>
      <p:pic>
        <p:nvPicPr>
          <p:cNvPr id="92" name="Picture 1" descr=""/>
          <p:cNvPicPr/>
          <p:nvPr/>
        </p:nvPicPr>
        <p:blipFill>
          <a:blip r:embed="rId4"/>
          <a:stretch/>
        </p:blipFill>
        <p:spPr>
          <a:xfrm>
            <a:off x="421200" y="39240"/>
            <a:ext cx="875520" cy="875520"/>
          </a:xfrm>
          <a:prstGeom prst="rect">
            <a:avLst/>
          </a:prstGeom>
          <a:ln w="9360">
            <a:noFill/>
          </a:ln>
        </p:spPr>
      </p:pic>
      <p:pic>
        <p:nvPicPr>
          <p:cNvPr id="93" name="Picture 2" descr=""/>
          <p:cNvPicPr/>
          <p:nvPr/>
        </p:nvPicPr>
        <p:blipFill>
          <a:blip r:embed="rId5"/>
          <a:stretch/>
        </p:blipFill>
        <p:spPr>
          <a:xfrm>
            <a:off x="3673080" y="37440"/>
            <a:ext cx="1634400" cy="986040"/>
          </a:xfrm>
          <a:prstGeom prst="rect">
            <a:avLst/>
          </a:prstGeom>
          <a:ln>
            <a:noFill/>
          </a:ln>
        </p:spPr>
      </p:pic>
      <p:pic>
        <p:nvPicPr>
          <p:cNvPr id="94" name="Picture 6" descr=""/>
          <p:cNvPicPr/>
          <p:nvPr/>
        </p:nvPicPr>
        <p:blipFill>
          <a:blip r:embed="rId6"/>
          <a:stretch/>
        </p:blipFill>
        <p:spPr>
          <a:xfrm>
            <a:off x="2876040" y="675360"/>
            <a:ext cx="3137040" cy="825120"/>
          </a:xfrm>
          <a:prstGeom prst="rect">
            <a:avLst/>
          </a:prstGeom>
          <a:ln>
            <a:noFill/>
          </a:ln>
        </p:spPr>
      </p:pic>
      <p:pic>
        <p:nvPicPr>
          <p:cNvPr id="95" name="Picture 4" descr=""/>
          <p:cNvPicPr/>
          <p:nvPr/>
        </p:nvPicPr>
        <p:blipFill>
          <a:blip r:embed="rId7"/>
          <a:stretch/>
        </p:blipFill>
        <p:spPr>
          <a:xfrm>
            <a:off x="5820480" y="-236880"/>
            <a:ext cx="1607760" cy="1607760"/>
          </a:xfrm>
          <a:prstGeom prst="rect">
            <a:avLst/>
          </a:prstGeom>
          <a:ln>
            <a:noFill/>
          </a:ln>
        </p:spPr>
      </p:pic>
      <p:pic>
        <p:nvPicPr>
          <p:cNvPr id="96" name="Picture 5" descr=""/>
          <p:cNvPicPr/>
          <p:nvPr/>
        </p:nvPicPr>
        <p:blipFill>
          <a:blip r:embed="rId8"/>
          <a:stretch/>
        </p:blipFill>
        <p:spPr>
          <a:xfrm>
            <a:off x="7583400" y="27000"/>
            <a:ext cx="873720" cy="1028160"/>
          </a:xfrm>
          <a:prstGeom prst="rect">
            <a:avLst/>
          </a:prstGeom>
          <a:ln>
            <a:noFill/>
          </a:ln>
        </p:spPr>
      </p:pic>
      <p:sp>
        <p:nvSpPr>
          <p:cNvPr id="97" name="PlaceHolder 1"/>
          <p:cNvSpPr>
            <a:spLocks noGrp="1"/>
          </p:cNvSpPr>
          <p:nvPr>
            <p:ph type="title"/>
          </p:nvPr>
        </p:nvSpPr>
        <p:spPr>
          <a:xfrm>
            <a:off x="457200" y="1371600"/>
            <a:ext cx="3007440" cy="1161360"/>
          </a:xfrm>
          <a:prstGeom prst="rect">
            <a:avLst/>
          </a:prstGeom>
        </p:spPr>
        <p:txBody>
          <a:bodyPr lIns="0" rIns="0" tIns="0" bIns="0" anchor="ctr">
            <a:noAutofit/>
          </a:bodyPr>
          <a:p>
            <a:r>
              <a:rPr b="0" lang="en-RS" sz="4400" spc="-1" strike="noStrike">
                <a:solidFill>
                  <a:srgbClr val="000000"/>
                </a:solidFill>
                <a:latin typeface="Arial"/>
              </a:rPr>
              <a:t>Click to edit the title text format</a:t>
            </a:r>
            <a:endParaRPr b="0" lang="en-RS" sz="4400" spc="-1" strike="noStrike">
              <a:solidFill>
                <a:srgbClr val="000000"/>
              </a:solidFill>
              <a:latin typeface="Arial"/>
            </a:endParaRPr>
          </a:p>
        </p:txBody>
      </p:sp>
      <p:sp>
        <p:nvSpPr>
          <p:cNvPr id="98" name="PlaceHolder 2"/>
          <p:cNvSpPr>
            <a:spLocks noGrp="1"/>
          </p:cNvSpPr>
          <p:nvPr>
            <p:ph type="body"/>
          </p:nvPr>
        </p:nvSpPr>
        <p:spPr>
          <a:xfrm>
            <a:off x="3575160" y="1371600"/>
            <a:ext cx="2493720" cy="5365080"/>
          </a:xfrm>
          <a:prstGeom prst="rect">
            <a:avLst/>
          </a:prstGeom>
        </p:spPr>
        <p:txBody>
          <a:bodyPr lIns="0" rIns="0" tIns="0" bIns="0">
            <a:normAutofit fontScale="9000"/>
          </a:bodyPr>
          <a:p>
            <a:pPr marL="432000" indent="-324000">
              <a:spcBef>
                <a:spcPts val="1417"/>
              </a:spcBef>
              <a:buClr>
                <a:srgbClr val="000000"/>
              </a:buClr>
              <a:buSzPct val="45000"/>
              <a:buFont typeface="Wingdings" charset="2"/>
              <a:buChar char=""/>
            </a:pPr>
            <a:r>
              <a:rPr b="0" lang="en-RS" sz="2800" spc="-1" strike="noStrike">
                <a:solidFill>
                  <a:srgbClr val="000000"/>
                </a:solidFill>
                <a:latin typeface="Arial"/>
              </a:rPr>
              <a:t>Click to edit the outline text format</a:t>
            </a:r>
            <a:endParaRPr b="0" lang="en-R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RS" sz="2800" spc="-1" strike="noStrike">
                <a:solidFill>
                  <a:srgbClr val="000000"/>
                </a:solidFill>
                <a:latin typeface="Arial"/>
              </a:rPr>
              <a:t>Second Outline Level</a:t>
            </a:r>
            <a:endParaRPr b="0" lang="en-R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RS" sz="2800" spc="-1" strike="noStrike">
                <a:solidFill>
                  <a:srgbClr val="000000"/>
                </a:solidFill>
                <a:latin typeface="Arial"/>
              </a:rPr>
              <a:t>Third Outline Level</a:t>
            </a:r>
            <a:endParaRPr b="0" lang="en-RS" sz="2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RS" sz="2800" spc="-1" strike="noStrike">
                <a:solidFill>
                  <a:srgbClr val="000000"/>
                </a:solidFill>
                <a:latin typeface="Arial"/>
              </a:rPr>
              <a:t>Fourth Outline Level</a:t>
            </a:r>
            <a:endParaRPr b="0" lang="en-RS" sz="2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RS" sz="2800" spc="-1" strike="noStrike">
                <a:solidFill>
                  <a:srgbClr val="000000"/>
                </a:solidFill>
                <a:latin typeface="Arial"/>
              </a:rPr>
              <a:t>Fifth Outline Level</a:t>
            </a:r>
            <a:endParaRPr b="0" lang="en-RS" sz="2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RS" sz="2800" spc="-1" strike="noStrike">
                <a:solidFill>
                  <a:srgbClr val="000000"/>
                </a:solidFill>
                <a:latin typeface="Arial"/>
              </a:rPr>
              <a:t>Sixth Outline Level</a:t>
            </a:r>
            <a:endParaRPr b="0" lang="en-RS" sz="2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RS" sz="2800" spc="-1" strike="noStrike">
                <a:solidFill>
                  <a:srgbClr val="000000"/>
                </a:solidFill>
                <a:latin typeface="Arial"/>
              </a:rPr>
              <a:t>Seventh Outline Level</a:t>
            </a:r>
            <a:endParaRPr b="0" lang="en-RS" sz="2800" spc="-1" strike="noStrike">
              <a:solidFill>
                <a:srgbClr val="000000"/>
              </a:solidFill>
              <a:latin typeface="Arial"/>
            </a:endParaRPr>
          </a:p>
        </p:txBody>
      </p:sp>
      <p:sp>
        <p:nvSpPr>
          <p:cNvPr id="99" name="PlaceHolder 3"/>
          <p:cNvSpPr>
            <a:spLocks noGrp="1"/>
          </p:cNvSpPr>
          <p:nvPr>
            <p:ph type="body"/>
          </p:nvPr>
        </p:nvSpPr>
        <p:spPr>
          <a:xfrm>
            <a:off x="6194160" y="1371600"/>
            <a:ext cx="2493720" cy="5365080"/>
          </a:xfrm>
          <a:prstGeom prst="rect">
            <a:avLst/>
          </a:prstGeom>
        </p:spPr>
        <p:txBody>
          <a:bodyPr lIns="0" rIns="0" tIns="0" bIns="0">
            <a:normAutofit fontScale="9000"/>
          </a:bodyPr>
          <a:p>
            <a:pPr marL="432000" indent="-324000">
              <a:spcBef>
                <a:spcPts val="1417"/>
              </a:spcBef>
              <a:buClr>
                <a:srgbClr val="000000"/>
              </a:buClr>
              <a:buSzPct val="45000"/>
              <a:buFont typeface="Wingdings" charset="2"/>
              <a:buChar char=""/>
            </a:pPr>
            <a:r>
              <a:rPr b="0" lang="en-RS" sz="2800" spc="-1" strike="noStrike">
                <a:solidFill>
                  <a:srgbClr val="000000"/>
                </a:solidFill>
                <a:latin typeface="Arial"/>
              </a:rPr>
              <a:t>Click to edit the outline text format</a:t>
            </a:r>
            <a:endParaRPr b="0" lang="en-R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RS" sz="2800" spc="-1" strike="noStrike">
                <a:solidFill>
                  <a:srgbClr val="000000"/>
                </a:solidFill>
                <a:latin typeface="Arial"/>
              </a:rPr>
              <a:t>Second Outline Level</a:t>
            </a:r>
            <a:endParaRPr b="0" lang="en-R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RS" sz="2800" spc="-1" strike="noStrike">
                <a:solidFill>
                  <a:srgbClr val="000000"/>
                </a:solidFill>
                <a:latin typeface="Arial"/>
              </a:rPr>
              <a:t>Third Outline Level</a:t>
            </a:r>
            <a:endParaRPr b="0" lang="en-RS" sz="2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RS" sz="2800" spc="-1" strike="noStrike">
                <a:solidFill>
                  <a:srgbClr val="000000"/>
                </a:solidFill>
                <a:latin typeface="Arial"/>
              </a:rPr>
              <a:t>Fourth Outline Level</a:t>
            </a:r>
            <a:endParaRPr b="0" lang="en-RS" sz="2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RS" sz="2800" spc="-1" strike="noStrike">
                <a:solidFill>
                  <a:srgbClr val="000000"/>
                </a:solidFill>
                <a:latin typeface="Arial"/>
              </a:rPr>
              <a:t>Fifth Outline Level</a:t>
            </a:r>
            <a:endParaRPr b="0" lang="en-RS" sz="2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RS" sz="2800" spc="-1" strike="noStrike">
                <a:solidFill>
                  <a:srgbClr val="000000"/>
                </a:solidFill>
                <a:latin typeface="Arial"/>
              </a:rPr>
              <a:t>Sixth Outline Level</a:t>
            </a:r>
            <a:endParaRPr b="0" lang="en-RS" sz="2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RS" sz="2800" spc="-1" strike="noStrike">
                <a:solidFill>
                  <a:srgbClr val="000000"/>
                </a:solidFill>
                <a:latin typeface="Arial"/>
              </a:rPr>
              <a:t>Seventh Outline Level</a:t>
            </a:r>
            <a:endParaRPr b="0" lang="en-RS" sz="2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36" name="Picture 10" descr="Take One.gif"/>
          <p:cNvPicPr/>
          <p:nvPr/>
        </p:nvPicPr>
        <p:blipFill>
          <a:blip r:embed="rId2"/>
          <a:stretch/>
        </p:blipFill>
        <p:spPr>
          <a:xfrm>
            <a:off x="0" y="0"/>
            <a:ext cx="9143280" cy="6857280"/>
          </a:xfrm>
          <a:prstGeom prst="rect">
            <a:avLst/>
          </a:prstGeom>
          <a:ln w="9360">
            <a:noFill/>
          </a:ln>
        </p:spPr>
      </p:pic>
      <p:pic>
        <p:nvPicPr>
          <p:cNvPr id="137" name="Picture 1" descr=""/>
          <p:cNvPicPr/>
          <p:nvPr/>
        </p:nvPicPr>
        <p:blipFill>
          <a:blip r:embed="rId3"/>
          <a:stretch/>
        </p:blipFill>
        <p:spPr>
          <a:xfrm>
            <a:off x="1672200" y="24120"/>
            <a:ext cx="964440" cy="964440"/>
          </a:xfrm>
          <a:prstGeom prst="rect">
            <a:avLst/>
          </a:prstGeom>
          <a:ln w="9360">
            <a:noFill/>
          </a:ln>
        </p:spPr>
      </p:pic>
      <p:pic>
        <p:nvPicPr>
          <p:cNvPr id="138" name="Picture 1" descr=""/>
          <p:cNvPicPr/>
          <p:nvPr/>
        </p:nvPicPr>
        <p:blipFill>
          <a:blip r:embed="rId4"/>
          <a:stretch/>
        </p:blipFill>
        <p:spPr>
          <a:xfrm>
            <a:off x="421200" y="39240"/>
            <a:ext cx="875520" cy="875520"/>
          </a:xfrm>
          <a:prstGeom prst="rect">
            <a:avLst/>
          </a:prstGeom>
          <a:ln w="9360">
            <a:noFill/>
          </a:ln>
        </p:spPr>
      </p:pic>
      <p:pic>
        <p:nvPicPr>
          <p:cNvPr id="139" name="Picture 2" descr=""/>
          <p:cNvPicPr/>
          <p:nvPr/>
        </p:nvPicPr>
        <p:blipFill>
          <a:blip r:embed="rId5"/>
          <a:stretch/>
        </p:blipFill>
        <p:spPr>
          <a:xfrm>
            <a:off x="3673080" y="37440"/>
            <a:ext cx="1634400" cy="986040"/>
          </a:xfrm>
          <a:prstGeom prst="rect">
            <a:avLst/>
          </a:prstGeom>
          <a:ln>
            <a:noFill/>
          </a:ln>
        </p:spPr>
      </p:pic>
      <p:pic>
        <p:nvPicPr>
          <p:cNvPr id="140" name="Picture 6" descr=""/>
          <p:cNvPicPr/>
          <p:nvPr/>
        </p:nvPicPr>
        <p:blipFill>
          <a:blip r:embed="rId6"/>
          <a:stretch/>
        </p:blipFill>
        <p:spPr>
          <a:xfrm>
            <a:off x="2876040" y="675360"/>
            <a:ext cx="3137040" cy="825120"/>
          </a:xfrm>
          <a:prstGeom prst="rect">
            <a:avLst/>
          </a:prstGeom>
          <a:ln>
            <a:noFill/>
          </a:ln>
        </p:spPr>
      </p:pic>
      <p:pic>
        <p:nvPicPr>
          <p:cNvPr id="141" name="Picture 4" descr=""/>
          <p:cNvPicPr/>
          <p:nvPr/>
        </p:nvPicPr>
        <p:blipFill>
          <a:blip r:embed="rId7"/>
          <a:stretch/>
        </p:blipFill>
        <p:spPr>
          <a:xfrm>
            <a:off x="5820480" y="-236880"/>
            <a:ext cx="1607760" cy="1607760"/>
          </a:xfrm>
          <a:prstGeom prst="rect">
            <a:avLst/>
          </a:prstGeom>
          <a:ln>
            <a:noFill/>
          </a:ln>
        </p:spPr>
      </p:pic>
      <p:pic>
        <p:nvPicPr>
          <p:cNvPr id="142" name="Picture 5" descr=""/>
          <p:cNvPicPr/>
          <p:nvPr/>
        </p:nvPicPr>
        <p:blipFill>
          <a:blip r:embed="rId8"/>
          <a:stretch/>
        </p:blipFill>
        <p:spPr>
          <a:xfrm>
            <a:off x="7583400" y="27000"/>
            <a:ext cx="873720" cy="1028160"/>
          </a:xfrm>
          <a:prstGeom prst="rect">
            <a:avLst/>
          </a:prstGeom>
          <a:ln>
            <a:noFill/>
          </a:ln>
        </p:spPr>
      </p:pic>
      <p:sp>
        <p:nvSpPr>
          <p:cNvPr id="143"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n-RS" sz="1800" spc="-1" strike="noStrike">
                <a:solidFill>
                  <a:srgbClr val="000000"/>
                </a:solidFill>
                <a:latin typeface="Arial"/>
              </a:rPr>
              <a:t>Click to edit the title text format</a:t>
            </a:r>
            <a:endParaRPr b="0" lang="en-RS" sz="1800" spc="-1" strike="noStrike">
              <a:solidFill>
                <a:srgbClr val="000000"/>
              </a:solidFill>
              <a:latin typeface="Arial"/>
            </a:endParaRPr>
          </a:p>
        </p:txBody>
      </p:sp>
      <p:sp>
        <p:nvSpPr>
          <p:cNvPr id="144"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RS" sz="2800" spc="-1" strike="noStrike">
                <a:solidFill>
                  <a:srgbClr val="000000"/>
                </a:solidFill>
                <a:latin typeface="Arial"/>
              </a:rPr>
              <a:t>Click to edit the outline text format</a:t>
            </a:r>
            <a:endParaRPr b="0" lang="en-R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RS" sz="2000" spc="-1" strike="noStrike">
                <a:solidFill>
                  <a:srgbClr val="000000"/>
                </a:solidFill>
                <a:latin typeface="Arial"/>
              </a:rPr>
              <a:t>Second Outline Level</a:t>
            </a:r>
            <a:endParaRPr b="0" lang="en-R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RS" sz="1800" spc="-1" strike="noStrike">
                <a:solidFill>
                  <a:srgbClr val="000000"/>
                </a:solidFill>
                <a:latin typeface="Arial"/>
              </a:rPr>
              <a:t>Third Outline Level</a:t>
            </a:r>
            <a:endParaRPr b="0" lang="en-R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RS" sz="1800" spc="-1" strike="noStrike">
                <a:solidFill>
                  <a:srgbClr val="000000"/>
                </a:solidFill>
                <a:latin typeface="Arial"/>
              </a:rPr>
              <a:t>Fourth Outline Level</a:t>
            </a:r>
            <a:endParaRPr b="0" lang="en-R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RS" sz="2000" spc="-1" strike="noStrike">
                <a:solidFill>
                  <a:srgbClr val="000000"/>
                </a:solidFill>
                <a:latin typeface="Arial"/>
              </a:rPr>
              <a:t>Fifth Outline Level</a:t>
            </a:r>
            <a:endParaRPr b="0" lang="en-R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RS" sz="2000" spc="-1" strike="noStrike">
                <a:solidFill>
                  <a:srgbClr val="000000"/>
                </a:solidFill>
                <a:latin typeface="Arial"/>
              </a:rPr>
              <a:t>Sixth Outline Level</a:t>
            </a:r>
            <a:endParaRPr b="0" lang="en-R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RS" sz="2000" spc="-1" strike="noStrike">
                <a:solidFill>
                  <a:srgbClr val="000000"/>
                </a:solidFill>
                <a:latin typeface="Arial"/>
              </a:rPr>
              <a:t>Seventh Outline Level</a:t>
            </a:r>
            <a:endParaRPr b="0" lang="en-R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28.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CustomShape 1"/>
          <p:cNvSpPr/>
          <p:nvPr/>
        </p:nvSpPr>
        <p:spPr>
          <a:xfrm>
            <a:off x="685800" y="2130480"/>
            <a:ext cx="7771680" cy="14691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US" sz="1800" spc="-1" strike="noStrike" cap="all">
                <a:solidFill>
                  <a:srgbClr val="000000"/>
                </a:solidFill>
                <a:latin typeface="Times New Roman"/>
                <a:ea typeface="Times New Roman"/>
              </a:rPr>
              <a:t>The impact of burnout AT WORk on hotel competitiveness in the Republic of Serbia</a:t>
            </a:r>
            <a:endParaRPr b="0" lang="en-US" sz="1800" spc="-1" strike="noStrike">
              <a:latin typeface="Arial"/>
            </a:endParaRPr>
          </a:p>
        </p:txBody>
      </p:sp>
      <p:sp>
        <p:nvSpPr>
          <p:cNvPr id="182" name="CustomShape 2"/>
          <p:cNvSpPr/>
          <p:nvPr/>
        </p:nvSpPr>
        <p:spPr>
          <a:xfrm>
            <a:off x="1270080" y="2997360"/>
            <a:ext cx="6400080" cy="26787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US" sz="1800" spc="-1" strike="noStrike">
                <a:solidFill>
                  <a:srgbClr val="000000"/>
                </a:solidFill>
                <a:latin typeface="Times New Roman"/>
                <a:ea typeface="Times New Roman"/>
              </a:rPr>
              <a:t>Milica Josimovi</a:t>
            </a:r>
            <a:r>
              <a:rPr b="1" lang="sr-Latn-RS" sz="1800" spc="-1" strike="noStrike">
                <a:solidFill>
                  <a:srgbClr val="000000"/>
                </a:solidFill>
                <a:latin typeface="Times New Roman"/>
                <a:ea typeface="Times New Roman"/>
              </a:rPr>
              <a:t>ć</a:t>
            </a:r>
            <a:endParaRPr b="0" lang="en-US" sz="1800" spc="-1" strike="noStrike">
              <a:latin typeface="Arial"/>
            </a:endParaRPr>
          </a:p>
          <a:p>
            <a:pPr algn="ctr">
              <a:lnSpc>
                <a:spcPct val="100000"/>
              </a:lnSpc>
            </a:pPr>
            <a:r>
              <a:rPr b="1" lang="en-US" sz="1800" spc="-1" strike="noStrike">
                <a:solidFill>
                  <a:srgbClr val="000000"/>
                </a:solidFill>
                <a:latin typeface="Times New Roman"/>
                <a:ea typeface="Times New Roman"/>
              </a:rPr>
              <a:t>Milena Cvjetković</a:t>
            </a:r>
            <a:endParaRPr b="0" lang="en-US" sz="1800" spc="-1" strike="noStrike">
              <a:latin typeface="Arial"/>
            </a:endParaRPr>
          </a:p>
          <a:p>
            <a:pPr algn="ctr">
              <a:lnSpc>
                <a:spcPct val="100000"/>
              </a:lnSpc>
            </a:pPr>
            <a:r>
              <a:rPr b="1" lang="en-US" sz="1800" spc="-1" strike="noStrike">
                <a:solidFill>
                  <a:srgbClr val="000000"/>
                </a:solidFill>
                <a:latin typeface="Times New Roman"/>
                <a:ea typeface="Times New Roman"/>
              </a:rPr>
              <a:t>Milovan Cvjetković</a:t>
            </a:r>
            <a:endParaRPr b="0" lang="en-US" sz="1800" spc="-1" strike="noStrike">
              <a:latin typeface="Arial"/>
            </a:endParaRPr>
          </a:p>
          <a:p>
            <a:pPr algn="ctr">
              <a:lnSpc>
                <a:spcPct val="100000"/>
              </a:lnSpc>
            </a:pPr>
            <a:r>
              <a:rPr b="1" lang="en-US" sz="1800" spc="-1" strike="noStrike">
                <a:solidFill>
                  <a:srgbClr val="000000"/>
                </a:solidFill>
                <a:latin typeface="Times New Roman"/>
                <a:ea typeface="Times New Roman"/>
              </a:rPr>
              <a:t>Nikola Radivojević</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CustomShape 1"/>
          <p:cNvSpPr/>
          <p:nvPr/>
        </p:nvSpPr>
        <p:spPr>
          <a:xfrm>
            <a:off x="450360" y="1676520"/>
            <a:ext cx="8076600" cy="685080"/>
          </a:xfrm>
          <a:prstGeom prst="rect">
            <a:avLst/>
          </a:prstGeom>
          <a:noFill/>
          <a:ln>
            <a:noFill/>
          </a:ln>
        </p:spPr>
        <p:style>
          <a:lnRef idx="0"/>
          <a:fillRef idx="0"/>
          <a:effectRef idx="0"/>
          <a:fontRef idx="minor"/>
        </p:style>
      </p:sp>
      <p:sp>
        <p:nvSpPr>
          <p:cNvPr id="184" name="CustomShape 2"/>
          <p:cNvSpPr/>
          <p:nvPr/>
        </p:nvSpPr>
        <p:spPr>
          <a:xfrm>
            <a:off x="450360" y="2590920"/>
            <a:ext cx="8083440" cy="398808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en-US" sz="1800" spc="-1" strike="noStrike">
                <a:solidFill>
                  <a:srgbClr val="000000"/>
                </a:solidFill>
                <a:latin typeface="Times New Roman"/>
                <a:ea typeface="Times New Roman"/>
              </a:rPr>
              <a:t>The study examines the impact of burnout at work, or rather its dimensions, on the competitiveness of hotels in the Republic of Serbia. It starts from the position that the impact of burnout at work on the competitiveness of hotels is reflected through the performance of employees at work, as well as the fact that one of the key factors in the occurrence of burnout at work in hotels is the dysfunctional behavior of hotel guests. The study was conducted on a sample of 130 hotel employees. The data were collected using a structured questionnaire. SEM methodology was used for data analysis. The results show that all dimensions of burnout at work have a negative impact on the competitiveness of hotels, i.e. emotional exhaustion has the greatest impact.</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CustomShape 1"/>
          <p:cNvSpPr/>
          <p:nvPr/>
        </p:nvSpPr>
        <p:spPr>
          <a:xfrm>
            <a:off x="228600" y="1523880"/>
            <a:ext cx="8228880" cy="867600"/>
          </a:xfrm>
          <a:prstGeom prst="rect">
            <a:avLst/>
          </a:prstGeom>
          <a:noFill/>
          <a:ln>
            <a:noFill/>
          </a:ln>
        </p:spPr>
        <p:style>
          <a:lnRef idx="0"/>
          <a:fillRef idx="0"/>
          <a:effectRef idx="0"/>
          <a:fontRef idx="minor"/>
        </p:style>
      </p:sp>
      <p:sp>
        <p:nvSpPr>
          <p:cNvPr id="186" name="CustomShape 2"/>
          <p:cNvSpPr/>
          <p:nvPr/>
        </p:nvSpPr>
        <p:spPr>
          <a:xfrm>
            <a:off x="457200" y="2666880"/>
            <a:ext cx="3733200" cy="3991680"/>
          </a:xfrm>
          <a:prstGeom prst="rect">
            <a:avLst/>
          </a:prstGeom>
          <a:noFill/>
          <a:ln>
            <a:noFill/>
          </a:ln>
        </p:spPr>
        <p:style>
          <a:lnRef idx="0"/>
          <a:fillRef idx="0"/>
          <a:effectRef idx="0"/>
          <a:fontRef idx="minor"/>
        </p:style>
      </p:sp>
      <p:sp>
        <p:nvSpPr>
          <p:cNvPr id="187" name="CustomShape 3"/>
          <p:cNvSpPr/>
          <p:nvPr/>
        </p:nvSpPr>
        <p:spPr>
          <a:xfrm>
            <a:off x="4648320" y="2666880"/>
            <a:ext cx="3580560" cy="3991680"/>
          </a:xfrm>
          <a:prstGeom prst="rect">
            <a:avLst/>
          </a:prstGeom>
          <a:noFill/>
          <a:ln>
            <a:noFill/>
          </a:ln>
        </p:spPr>
        <p:style>
          <a:lnRef idx="0"/>
          <a:fillRef idx="0"/>
          <a:effectRef idx="0"/>
          <a:fontRef idx="minor"/>
        </p:style>
      </p:sp>
      <p:sp>
        <p:nvSpPr>
          <p:cNvPr id="188" name="CustomShape 4"/>
          <p:cNvSpPr/>
          <p:nvPr/>
        </p:nvSpPr>
        <p:spPr>
          <a:xfrm>
            <a:off x="2286000" y="1773360"/>
            <a:ext cx="4571640" cy="3646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n-US" sz="1800" spc="-1" strike="noStrike">
                <a:solidFill>
                  <a:srgbClr val="121512"/>
                </a:solidFill>
                <a:latin typeface="Times New Roman"/>
                <a:ea typeface="Times New Roman"/>
              </a:rPr>
              <a:t>Figure 1: The research model</a:t>
            </a:r>
            <a:endParaRPr b="0" lang="en-US" sz="1800" spc="-1" strike="noStrike">
              <a:latin typeface="Arial"/>
            </a:endParaRPr>
          </a:p>
        </p:txBody>
      </p:sp>
      <p:pic>
        <p:nvPicPr>
          <p:cNvPr id="189" name="Picture 9" descr="A diagram of a work flow&#10;&#10;Description automatically generated"/>
          <p:cNvPicPr/>
          <p:nvPr/>
        </p:nvPicPr>
        <p:blipFill>
          <a:blip r:embed="rId1"/>
          <a:stretch/>
        </p:blipFill>
        <p:spPr>
          <a:xfrm>
            <a:off x="1744200" y="2142360"/>
            <a:ext cx="6202800" cy="4235400"/>
          </a:xfrm>
          <a:prstGeom prst="rect">
            <a:avLst/>
          </a:prstGeom>
          <a:ln>
            <a:solidFill>
              <a:schemeClr val="accent1"/>
            </a:solid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CustomShape 1"/>
          <p:cNvSpPr/>
          <p:nvPr/>
        </p:nvSpPr>
        <p:spPr>
          <a:xfrm>
            <a:off x="457200" y="1193760"/>
            <a:ext cx="3007440" cy="386640"/>
          </a:xfrm>
          <a:prstGeom prst="rect">
            <a:avLst/>
          </a:prstGeom>
          <a:noFill/>
          <a:ln>
            <a:noFill/>
          </a:ln>
        </p:spPr>
        <p:style>
          <a:lnRef idx="0"/>
          <a:fillRef idx="0"/>
          <a:effectRef idx="0"/>
          <a:fontRef idx="minor"/>
        </p:style>
        <p:txBody>
          <a:bodyPr lIns="90000" rIns="90000" tIns="45000" bIns="45000" anchor="b">
            <a:noAutofit/>
          </a:bodyPr>
          <a:p>
            <a:pPr algn="just">
              <a:lnSpc>
                <a:spcPct val="100000"/>
              </a:lnSpc>
              <a:spcBef>
                <a:spcPts val="601"/>
              </a:spcBef>
              <a:spcAft>
                <a:spcPts val="601"/>
              </a:spcAft>
              <a:tabLst>
                <a:tab algn="l" pos="-557640"/>
                <a:tab algn="l" pos="500400"/>
                <a:tab algn="l" pos="10332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Lst>
            </a:pPr>
            <a:r>
              <a:rPr b="0" i="1" lang="en-US" sz="1800" spc="-1" strike="noStrike">
                <a:solidFill>
                  <a:srgbClr val="121512"/>
                </a:solidFill>
                <a:latin typeface="Times New Roman"/>
                <a:ea typeface="Times New Roman"/>
              </a:rPr>
              <a:t>Table 1: Research results</a:t>
            </a:r>
            <a:endParaRPr b="0" lang="en-US" sz="1800" spc="-1" strike="noStrike">
              <a:latin typeface="Arial"/>
            </a:endParaRPr>
          </a:p>
        </p:txBody>
      </p:sp>
      <p:sp>
        <p:nvSpPr>
          <p:cNvPr id="191" name="CustomShape 2"/>
          <p:cNvSpPr/>
          <p:nvPr/>
        </p:nvSpPr>
        <p:spPr>
          <a:xfrm>
            <a:off x="279360" y="3765960"/>
            <a:ext cx="8318160" cy="1897920"/>
          </a:xfrm>
          <a:prstGeom prst="rect">
            <a:avLst/>
          </a:prstGeom>
          <a:noFill/>
          <a:ln>
            <a:noFill/>
          </a:ln>
        </p:spPr>
        <p:style>
          <a:lnRef idx="0"/>
          <a:fillRef idx="0"/>
          <a:effectRef idx="0"/>
          <a:fontRef idx="minor"/>
        </p:style>
        <p:txBody>
          <a:bodyPr lIns="90000" rIns="90000" tIns="45000" bIns="45000">
            <a:noAutofit/>
          </a:bodyPr>
          <a:p>
            <a:pPr algn="just">
              <a:lnSpc>
                <a:spcPct val="100000"/>
              </a:lnSpc>
              <a:spcBef>
                <a:spcPts val="601"/>
              </a:spcBef>
              <a:spcAft>
                <a:spcPts val="601"/>
              </a:spcAft>
              <a:tabLst>
                <a:tab algn="l" pos="-557640"/>
                <a:tab algn="l" pos="500400"/>
                <a:tab algn="l" pos="10332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Lst>
            </a:pPr>
            <a:r>
              <a:rPr b="0" lang="en-US" sz="1500" spc="-1" strike="noStrike">
                <a:solidFill>
                  <a:srgbClr val="000000"/>
                </a:solidFill>
                <a:latin typeface="Times New Roman"/>
                <a:ea typeface="Times New Roman"/>
              </a:rPr>
              <a:t>All coefficients are statistically significant. </a:t>
            </a:r>
            <a:endParaRPr b="0" lang="en-US" sz="1500" spc="-1" strike="noStrike">
              <a:latin typeface="Arial"/>
            </a:endParaRPr>
          </a:p>
          <a:p>
            <a:pPr algn="just">
              <a:lnSpc>
                <a:spcPct val="100000"/>
              </a:lnSpc>
              <a:spcBef>
                <a:spcPts val="601"/>
              </a:spcBef>
              <a:spcAft>
                <a:spcPts val="601"/>
              </a:spcAft>
              <a:tabLst>
                <a:tab algn="l" pos="-557640"/>
                <a:tab algn="l" pos="500400"/>
                <a:tab algn="l" pos="10332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Lst>
            </a:pPr>
            <a:r>
              <a:rPr b="0" lang="en-US" sz="1500" spc="-1" strike="noStrike">
                <a:solidFill>
                  <a:srgbClr val="000000"/>
                </a:solidFill>
                <a:latin typeface="Times New Roman"/>
                <a:ea typeface="Times New Roman"/>
              </a:rPr>
              <a:t>The testing was performed at a confidence level of 0.05. Since all coefficients have a negative sign and are statistically significant, it can be concluded that the hypothesis H1 can be accepted as valid.</a:t>
            </a:r>
            <a:endParaRPr b="0" lang="en-US" sz="1500" spc="-1" strike="noStrike">
              <a:latin typeface="Arial"/>
            </a:endParaRPr>
          </a:p>
          <a:p>
            <a:pPr algn="just">
              <a:lnSpc>
                <a:spcPct val="100000"/>
              </a:lnSpc>
              <a:spcBef>
                <a:spcPts val="601"/>
              </a:spcBef>
              <a:spcAft>
                <a:spcPts val="601"/>
              </a:spcAft>
              <a:tabLst>
                <a:tab algn="l" pos="-557640"/>
                <a:tab algn="l" pos="500400"/>
                <a:tab algn="l" pos="10332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Lst>
            </a:pPr>
            <a:r>
              <a:rPr b="0" lang="en-US" sz="1500" spc="-1" strike="noStrike">
                <a:solidFill>
                  <a:srgbClr val="121512"/>
                </a:solidFill>
                <a:latin typeface="Times New Roman"/>
                <a:ea typeface="Times New Roman"/>
              </a:rPr>
              <a:t>The research results also show that hypothesis H2 can be accepted as valid, since emotional exhaustion has the greatest negative impact on hotel competitiveness. The research results also show that hypothesis H2 can be accepted as valid, since emotional exhaustion has the greatest negative impact on hotel competitiveness. </a:t>
            </a:r>
            <a:endParaRPr b="0" lang="en-US" sz="1500" spc="-1" strike="noStrike">
              <a:latin typeface="Arial"/>
            </a:endParaRPr>
          </a:p>
          <a:p>
            <a:pPr algn="just">
              <a:lnSpc>
                <a:spcPct val="100000"/>
              </a:lnSpc>
              <a:spcBef>
                <a:spcPts val="601"/>
              </a:spcBef>
              <a:spcAft>
                <a:spcPts val="601"/>
              </a:spcAft>
              <a:tabLst>
                <a:tab algn="l" pos="-557640"/>
                <a:tab algn="l" pos="500400"/>
                <a:tab algn="l" pos="10332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Lst>
            </a:pPr>
            <a:r>
              <a:rPr b="0" lang="en-US" sz="1500" spc="-1" strike="noStrike">
                <a:solidFill>
                  <a:srgbClr val="121512"/>
                </a:solidFill>
                <a:latin typeface="Times New Roman"/>
                <a:ea typeface="Times New Roman"/>
              </a:rPr>
              <a:t>Lack of Personal Achievement has the most significant negative impact on hotel competitiveness.</a:t>
            </a:r>
            <a:endParaRPr b="0" lang="en-US" sz="1500" spc="-1" strike="noStrike">
              <a:latin typeface="Arial"/>
            </a:endParaRPr>
          </a:p>
          <a:p>
            <a:pPr algn="just">
              <a:lnSpc>
                <a:spcPct val="100000"/>
              </a:lnSpc>
              <a:spcBef>
                <a:spcPts val="601"/>
              </a:spcBef>
              <a:spcAft>
                <a:spcPts val="601"/>
              </a:spcAft>
              <a:tabLst>
                <a:tab algn="l" pos="-557640"/>
                <a:tab algn="l" pos="500400"/>
                <a:tab algn="l" pos="10332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Lst>
            </a:pPr>
            <a:endParaRPr b="0" lang="en-US" sz="1500" spc="-1" strike="noStrike">
              <a:latin typeface="Arial"/>
            </a:endParaRPr>
          </a:p>
        </p:txBody>
      </p:sp>
      <p:graphicFrame>
        <p:nvGraphicFramePr>
          <p:cNvPr id="192" name="Table 3"/>
          <p:cNvGraphicFramePr/>
          <p:nvPr/>
        </p:nvGraphicFramePr>
        <p:xfrm>
          <a:off x="457200" y="1580760"/>
          <a:ext cx="7860960" cy="1996560"/>
        </p:xfrm>
        <a:graphic>
          <a:graphicData uri="http://schemas.openxmlformats.org/drawingml/2006/table">
            <a:tbl>
              <a:tblPr/>
              <a:tblGrid>
                <a:gridCol w="1922400"/>
                <a:gridCol w="1282320"/>
                <a:gridCol w="1030680"/>
                <a:gridCol w="896760"/>
                <a:gridCol w="896760"/>
                <a:gridCol w="1832040"/>
              </a:tblGrid>
              <a:tr h="324360">
                <a:tc>
                  <a:txBody>
                    <a:bodyPr lIns="63360" rIns="63360" tIns="0" bIns="0">
                      <a:noAutofit/>
                    </a:bodyPr>
                    <a:p>
                      <a:pPr>
                        <a:lnSpc>
                          <a:spcPct val="100000"/>
                        </a:lnSpc>
                      </a:pPr>
                      <a:r>
                        <a:rPr b="1" lang="en-US" sz="1000" spc="-1" strike="noStrike">
                          <a:solidFill>
                            <a:srgbClr val="ffffff"/>
                          </a:solidFill>
                          <a:latin typeface="Arial"/>
                          <a:ea typeface="DejaVu Sans"/>
                        </a:rPr>
                        <a:t>Latent factor </a:t>
                      </a:r>
                      <a:endParaRPr b="0" lang="en-US" sz="1000" spc="-1" strike="noStrike">
                        <a:latin typeface="Arial"/>
                      </a:endParaRPr>
                    </a:p>
                  </a:txBody>
                  <a:tcPr marL="63360" marR="63360">
                    <a:lnL w="12240">
                      <a:solidFill>
                        <a:srgbClr val="ffffff"/>
                      </a:solidFill>
                    </a:lnL>
                    <a:lnR w="12240">
                      <a:solidFill>
                        <a:srgbClr val="ffffff"/>
                      </a:solidFill>
                    </a:lnR>
                    <a:lnT w="12240">
                      <a:solidFill>
                        <a:srgbClr val="ffffff"/>
                      </a:solidFill>
                    </a:lnT>
                    <a:lnB w="38160">
                      <a:solidFill>
                        <a:srgbClr val="ffffff"/>
                      </a:solidFill>
                    </a:lnB>
                    <a:solidFill>
                      <a:srgbClr val="00cc99"/>
                    </a:solidFill>
                  </a:tcPr>
                </a:tc>
                <a:tc>
                  <a:txBody>
                    <a:bodyPr lIns="63360" rIns="63360" tIns="0" bIns="0">
                      <a:noAutofit/>
                    </a:bodyPr>
                    <a:p>
                      <a:pPr algn="ctr">
                        <a:lnSpc>
                          <a:spcPct val="100000"/>
                        </a:lnSpc>
                      </a:pPr>
                      <a:r>
                        <a:rPr b="1" lang="en-US" sz="1000" spc="-1" strike="noStrike">
                          <a:solidFill>
                            <a:srgbClr val="ffffff"/>
                          </a:solidFill>
                          <a:latin typeface="Arial"/>
                          <a:ea typeface="DejaVu Sans"/>
                        </a:rPr>
                        <a:t>Coefficient</a:t>
                      </a:r>
                      <a:endParaRPr b="0" lang="en-US" sz="1000" spc="-1" strike="noStrike">
                        <a:latin typeface="Arial"/>
                      </a:endParaRPr>
                    </a:p>
                  </a:txBody>
                  <a:tcPr marL="63360" marR="63360">
                    <a:lnL w="12240">
                      <a:solidFill>
                        <a:srgbClr val="ffffff"/>
                      </a:solidFill>
                    </a:lnL>
                    <a:lnR w="12240">
                      <a:solidFill>
                        <a:srgbClr val="ffffff"/>
                      </a:solidFill>
                    </a:lnR>
                    <a:lnT w="12240">
                      <a:solidFill>
                        <a:srgbClr val="ffffff"/>
                      </a:solidFill>
                    </a:lnT>
                    <a:lnB w="38160">
                      <a:solidFill>
                        <a:srgbClr val="ffffff"/>
                      </a:solidFill>
                    </a:lnB>
                    <a:solidFill>
                      <a:srgbClr val="00cc99"/>
                    </a:solidFill>
                  </a:tcPr>
                </a:tc>
                <a:tc>
                  <a:txBody>
                    <a:bodyPr lIns="63360" rIns="63360" tIns="0" bIns="0">
                      <a:noAutofit/>
                    </a:bodyPr>
                    <a:p>
                      <a:pPr algn="ctr">
                        <a:lnSpc>
                          <a:spcPct val="100000"/>
                        </a:lnSpc>
                      </a:pPr>
                      <a:r>
                        <a:rPr b="1" lang="en-US" sz="1000" spc="-1" strike="noStrike">
                          <a:solidFill>
                            <a:srgbClr val="ffffff"/>
                          </a:solidFill>
                          <a:latin typeface="Arial"/>
                          <a:ea typeface="DejaVu Sans"/>
                        </a:rPr>
                        <a:t>St. error</a:t>
                      </a:r>
                      <a:endParaRPr b="0" lang="en-US" sz="1000" spc="-1" strike="noStrike">
                        <a:latin typeface="Arial"/>
                      </a:endParaRPr>
                    </a:p>
                  </a:txBody>
                  <a:tcPr marL="63360" marR="63360">
                    <a:lnL w="12240">
                      <a:solidFill>
                        <a:srgbClr val="ffffff"/>
                      </a:solidFill>
                    </a:lnL>
                    <a:lnR w="12240">
                      <a:solidFill>
                        <a:srgbClr val="ffffff"/>
                      </a:solidFill>
                    </a:lnR>
                    <a:lnT w="12240">
                      <a:solidFill>
                        <a:srgbClr val="ffffff"/>
                      </a:solidFill>
                    </a:lnT>
                    <a:lnB w="38160">
                      <a:solidFill>
                        <a:srgbClr val="ffffff"/>
                      </a:solidFill>
                    </a:lnB>
                    <a:solidFill>
                      <a:srgbClr val="00cc99"/>
                    </a:solidFill>
                  </a:tcPr>
                </a:tc>
                <a:tc>
                  <a:txBody>
                    <a:bodyPr lIns="63360" rIns="63360" tIns="0" bIns="0">
                      <a:noAutofit/>
                    </a:bodyPr>
                    <a:p>
                      <a:pPr algn="ctr">
                        <a:lnSpc>
                          <a:spcPct val="100000"/>
                        </a:lnSpc>
                      </a:pPr>
                      <a:r>
                        <a:rPr b="1" lang="en-US" sz="1000" spc="-1" strike="noStrike">
                          <a:solidFill>
                            <a:srgbClr val="ffffff"/>
                          </a:solidFill>
                          <a:latin typeface="Arial"/>
                          <a:ea typeface="DejaVu Sans"/>
                        </a:rPr>
                        <a:t>Z-test</a:t>
                      </a:r>
                      <a:endParaRPr b="0" lang="en-US" sz="1000" spc="-1" strike="noStrike">
                        <a:latin typeface="Arial"/>
                      </a:endParaRPr>
                    </a:p>
                  </a:txBody>
                  <a:tcPr marL="63360" marR="63360">
                    <a:lnL w="12240">
                      <a:solidFill>
                        <a:srgbClr val="ffffff"/>
                      </a:solidFill>
                    </a:lnL>
                    <a:lnR w="12240">
                      <a:solidFill>
                        <a:srgbClr val="ffffff"/>
                      </a:solidFill>
                    </a:lnR>
                    <a:lnT w="12240">
                      <a:solidFill>
                        <a:srgbClr val="ffffff"/>
                      </a:solidFill>
                    </a:lnT>
                    <a:lnB w="38160">
                      <a:solidFill>
                        <a:srgbClr val="ffffff"/>
                      </a:solidFill>
                    </a:lnB>
                    <a:solidFill>
                      <a:srgbClr val="00cc99"/>
                    </a:solidFill>
                  </a:tcPr>
                </a:tc>
                <a:tc>
                  <a:txBody>
                    <a:bodyPr lIns="63360" rIns="63360" tIns="0" bIns="0">
                      <a:noAutofit/>
                    </a:bodyPr>
                    <a:p>
                      <a:pPr algn="ctr">
                        <a:lnSpc>
                          <a:spcPct val="100000"/>
                        </a:lnSpc>
                      </a:pPr>
                      <a:r>
                        <a:rPr b="1" lang="en-US" sz="1000" spc="-1" strike="noStrike">
                          <a:solidFill>
                            <a:srgbClr val="ffffff"/>
                          </a:solidFill>
                          <a:latin typeface="Arial"/>
                          <a:ea typeface="DejaVu Sans"/>
                        </a:rPr>
                        <a:t>p-value</a:t>
                      </a:r>
                      <a:endParaRPr b="0" lang="en-US" sz="1000" spc="-1" strike="noStrike">
                        <a:latin typeface="Arial"/>
                      </a:endParaRPr>
                    </a:p>
                  </a:txBody>
                  <a:tcPr marL="63360" marR="63360">
                    <a:lnL w="12240">
                      <a:solidFill>
                        <a:srgbClr val="ffffff"/>
                      </a:solidFill>
                    </a:lnL>
                    <a:lnR w="12240">
                      <a:solidFill>
                        <a:srgbClr val="ffffff"/>
                      </a:solidFill>
                    </a:lnR>
                    <a:lnT w="12240">
                      <a:solidFill>
                        <a:srgbClr val="ffffff"/>
                      </a:solidFill>
                    </a:lnT>
                    <a:lnB w="38160">
                      <a:solidFill>
                        <a:srgbClr val="ffffff"/>
                      </a:solidFill>
                    </a:lnB>
                    <a:solidFill>
                      <a:srgbClr val="00cc99"/>
                    </a:solidFill>
                  </a:tcPr>
                </a:tc>
                <a:tc>
                  <a:txBody>
                    <a:bodyPr lIns="0" rIns="0" tIns="0" bIns="0" anchor="ctr">
                      <a:noAutofit/>
                    </a:bodyPr>
                    <a:p>
                      <a:pPr>
                        <a:lnSpc>
                          <a:spcPct val="100000"/>
                        </a:lnSpc>
                      </a:pPr>
                      <a:r>
                        <a:rPr b="1" lang="en-RS" sz="1100" spc="-1" strike="noStrike">
                          <a:solidFill>
                            <a:srgbClr val="ffffff"/>
                          </a:solidFill>
                          <a:latin typeface="Arial"/>
                          <a:ea typeface="DejaVu Sans"/>
                        </a:rPr>
                        <a:t> </a:t>
                      </a:r>
                      <a:endParaRPr b="0" lang="en-US" sz="1100" spc="-1" strike="noStrike">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cc99"/>
                    </a:solidFill>
                  </a:tcPr>
                </a:tc>
              </a:tr>
              <a:tr h="286560">
                <a:tc>
                  <a:txBody>
                    <a:bodyPr lIns="63360" rIns="63360" tIns="0" bIns="0" anchor="ctr">
                      <a:noAutofit/>
                    </a:bodyPr>
                    <a:p>
                      <a:pPr>
                        <a:lnSpc>
                          <a:spcPct val="100000"/>
                        </a:lnSpc>
                      </a:pPr>
                      <a:r>
                        <a:rPr b="1" lang="en-US" sz="1000" spc="-1" strike="noStrike">
                          <a:solidFill>
                            <a:srgbClr val="ffffff"/>
                          </a:solidFill>
                          <a:latin typeface="Arial"/>
                          <a:ea typeface="DejaVu Sans"/>
                        </a:rPr>
                        <a:t>TEG - FE</a:t>
                      </a:r>
                      <a:endParaRPr b="0" lang="en-US" sz="1000" spc="-1" strike="noStrike">
                        <a:latin typeface="Arial"/>
                      </a:endParaRPr>
                    </a:p>
                  </a:txBody>
                  <a:tcPr marL="63360" marR="63360">
                    <a:lnL w="12240">
                      <a:solidFill>
                        <a:srgbClr val="ffffff"/>
                      </a:solidFill>
                    </a:lnL>
                    <a:lnR w="12240">
                      <a:solidFill>
                        <a:srgbClr val="ffffff"/>
                      </a:solidFill>
                    </a:lnR>
                    <a:lnT w="12240">
                      <a:solidFill>
                        <a:srgbClr val="ffffff"/>
                      </a:solidFill>
                    </a:lnT>
                    <a:lnB w="12240">
                      <a:solidFill>
                        <a:srgbClr val="ffffff"/>
                      </a:solidFill>
                    </a:lnB>
                    <a:solidFill>
                      <a:srgbClr val="00cc99"/>
                    </a:solidFill>
                  </a:tcPr>
                </a:tc>
                <a:tc>
                  <a:txBody>
                    <a:bodyPr lIns="63360" rIns="63360" tIns="0" bIns="0" anchor="ctr">
                      <a:noAutofit/>
                    </a:bodyPr>
                    <a:p>
                      <a:pPr algn="ctr">
                        <a:lnSpc>
                          <a:spcPct val="100000"/>
                        </a:lnSpc>
                      </a:pPr>
                      <a:r>
                        <a:rPr b="0" lang="en-US" sz="1000" spc="-1" strike="noStrike">
                          <a:solidFill>
                            <a:srgbClr val="000000"/>
                          </a:solidFill>
                          <a:latin typeface="Arial"/>
                          <a:ea typeface="DejaVu Sans"/>
                        </a:rPr>
                        <a:t>- 0.231</a:t>
                      </a:r>
                      <a:endParaRPr b="0" lang="en-US" sz="1000" spc="-1" strike="noStrike">
                        <a:latin typeface="Arial"/>
                      </a:endParaRPr>
                    </a:p>
                  </a:txBody>
                  <a:tcPr marL="63360" marR="63360">
                    <a:lnL w="12240">
                      <a:solidFill>
                        <a:srgbClr val="ffffff"/>
                      </a:solidFill>
                    </a:lnL>
                    <a:lnR w="12240">
                      <a:solidFill>
                        <a:srgbClr val="ffffff"/>
                      </a:solidFill>
                    </a:lnR>
                    <a:lnT w="12240">
                      <a:solidFill>
                        <a:srgbClr val="ffffff"/>
                      </a:solidFill>
                    </a:lnT>
                    <a:lnB w="12240">
                      <a:solidFill>
                        <a:srgbClr val="ffffff"/>
                      </a:solidFill>
                    </a:lnB>
                    <a:solidFill>
                      <a:srgbClr val="ccecdd"/>
                    </a:solidFill>
                  </a:tcPr>
                </a:tc>
                <a:tc>
                  <a:txBody>
                    <a:bodyPr lIns="63360" rIns="63360" tIns="0" bIns="0" anchor="ctr">
                      <a:noAutofit/>
                    </a:bodyPr>
                    <a:p>
                      <a:pPr algn="ctr">
                        <a:lnSpc>
                          <a:spcPct val="100000"/>
                        </a:lnSpc>
                      </a:pPr>
                      <a:r>
                        <a:rPr b="0" lang="en-US" sz="1000" spc="-1" strike="noStrike">
                          <a:solidFill>
                            <a:srgbClr val="000000"/>
                          </a:solidFill>
                          <a:latin typeface="Arial"/>
                          <a:ea typeface="DejaVu Sans"/>
                        </a:rPr>
                        <a:t>0.021</a:t>
                      </a:r>
                      <a:endParaRPr b="0" lang="en-US" sz="1000" spc="-1" strike="noStrike">
                        <a:latin typeface="Arial"/>
                      </a:endParaRPr>
                    </a:p>
                  </a:txBody>
                  <a:tcPr marL="63360" marR="63360">
                    <a:lnL w="12240">
                      <a:solidFill>
                        <a:srgbClr val="ffffff"/>
                      </a:solidFill>
                    </a:lnL>
                    <a:lnR w="12240">
                      <a:solidFill>
                        <a:srgbClr val="ffffff"/>
                      </a:solidFill>
                    </a:lnR>
                    <a:lnT w="12240">
                      <a:solidFill>
                        <a:srgbClr val="ffffff"/>
                      </a:solidFill>
                    </a:lnT>
                    <a:lnB w="12240">
                      <a:solidFill>
                        <a:srgbClr val="ffffff"/>
                      </a:solidFill>
                    </a:lnB>
                    <a:solidFill>
                      <a:srgbClr val="ccecdd"/>
                    </a:solidFill>
                  </a:tcPr>
                </a:tc>
                <a:tc>
                  <a:txBody>
                    <a:bodyPr lIns="63360" rIns="63360" tIns="0" bIns="0" anchor="ctr">
                      <a:noAutofit/>
                    </a:bodyPr>
                    <a:p>
                      <a:pPr algn="ctr">
                        <a:lnSpc>
                          <a:spcPct val="100000"/>
                        </a:lnSpc>
                      </a:pPr>
                      <a:r>
                        <a:rPr b="0" lang="en-US" sz="1000" spc="-1" strike="noStrike">
                          <a:solidFill>
                            <a:srgbClr val="000000"/>
                          </a:solidFill>
                          <a:latin typeface="Arial"/>
                          <a:ea typeface="DejaVu Sans"/>
                        </a:rPr>
                        <a:t>-11.000</a:t>
                      </a:r>
                      <a:endParaRPr b="0" lang="en-US" sz="1000" spc="-1" strike="noStrike">
                        <a:latin typeface="Arial"/>
                      </a:endParaRPr>
                    </a:p>
                  </a:txBody>
                  <a:tcPr marL="63360" marR="63360">
                    <a:lnL w="12240">
                      <a:solidFill>
                        <a:srgbClr val="ffffff"/>
                      </a:solidFill>
                    </a:lnL>
                    <a:lnR w="12240">
                      <a:solidFill>
                        <a:srgbClr val="ffffff"/>
                      </a:solidFill>
                    </a:lnR>
                    <a:lnT w="12240">
                      <a:solidFill>
                        <a:srgbClr val="ffffff"/>
                      </a:solidFill>
                    </a:lnT>
                    <a:lnB w="12240">
                      <a:solidFill>
                        <a:srgbClr val="ffffff"/>
                      </a:solidFill>
                    </a:lnB>
                    <a:solidFill>
                      <a:srgbClr val="ccecdd"/>
                    </a:solidFill>
                  </a:tcPr>
                </a:tc>
                <a:tc>
                  <a:txBody>
                    <a:bodyPr lIns="63360" rIns="63360" tIns="0" bIns="0" anchor="ctr">
                      <a:noAutofit/>
                    </a:bodyPr>
                    <a:p>
                      <a:pPr algn="ctr">
                        <a:lnSpc>
                          <a:spcPct val="100000"/>
                        </a:lnSpc>
                      </a:pPr>
                      <a:r>
                        <a:rPr b="0" lang="en-US" sz="1000" spc="-1" strike="noStrike">
                          <a:solidFill>
                            <a:srgbClr val="000000"/>
                          </a:solidFill>
                          <a:latin typeface="Arial"/>
                          <a:ea typeface="DejaVu Sans"/>
                        </a:rPr>
                        <a:t>0.000</a:t>
                      </a:r>
                      <a:endParaRPr b="0" lang="en-US" sz="1000" spc="-1" strike="noStrike">
                        <a:latin typeface="Arial"/>
                      </a:endParaRPr>
                    </a:p>
                  </a:txBody>
                  <a:tcPr marL="63360" marR="63360">
                    <a:lnL w="12240">
                      <a:solidFill>
                        <a:srgbClr val="ffffff"/>
                      </a:solidFill>
                    </a:lnL>
                    <a:lnR w="12240">
                      <a:solidFill>
                        <a:srgbClr val="ffffff"/>
                      </a:solidFill>
                    </a:lnR>
                    <a:lnT w="12240">
                      <a:solidFill>
                        <a:srgbClr val="ffffff"/>
                      </a:solidFill>
                    </a:lnT>
                    <a:lnB w="12240">
                      <a:solidFill>
                        <a:srgbClr val="ffffff"/>
                      </a:solidFill>
                    </a:lnB>
                    <a:solidFill>
                      <a:srgbClr val="ccecdd"/>
                    </a:solidFill>
                  </a:tcPr>
                </a:tc>
                <a:tc>
                  <a:txBody>
                    <a:bodyPr lIns="0" rIns="0" tIns="0" bIns="0" anchor="ctr">
                      <a:noAutofit/>
                    </a:bodyPr>
                    <a:p>
                      <a:pPr>
                        <a:lnSpc>
                          <a:spcPct val="100000"/>
                        </a:lnSpc>
                      </a:pPr>
                      <a:r>
                        <a:rPr b="0" lang="en-RS" sz="1100" spc="-1" strike="noStrike">
                          <a:solidFill>
                            <a:srgbClr val="000000"/>
                          </a:solidFill>
                          <a:latin typeface="Arial"/>
                          <a:ea typeface="DejaVu Sans"/>
                        </a:rPr>
                        <a:t> </a:t>
                      </a:r>
                      <a:endParaRPr b="0" lang="en-US" sz="1100" spc="-1" strike="noStrike">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ecdd"/>
                    </a:solidFill>
                  </a:tcPr>
                </a:tc>
              </a:tr>
              <a:tr h="286560">
                <a:tc>
                  <a:txBody>
                    <a:bodyPr lIns="63360" rIns="63360" tIns="0" bIns="0" anchor="ctr">
                      <a:noAutofit/>
                    </a:bodyPr>
                    <a:p>
                      <a:pPr>
                        <a:lnSpc>
                          <a:spcPct val="100000"/>
                        </a:lnSpc>
                      </a:pPr>
                      <a:r>
                        <a:rPr b="1" lang="en-US" sz="1000" spc="-1" strike="noStrike">
                          <a:solidFill>
                            <a:srgbClr val="ffffff"/>
                          </a:solidFill>
                          <a:latin typeface="Arial"/>
                          <a:ea typeface="DejaVu Sans"/>
                        </a:rPr>
                        <a:t>TEG - EI</a:t>
                      </a:r>
                      <a:endParaRPr b="0" lang="en-US" sz="1000" spc="-1" strike="noStrike">
                        <a:latin typeface="Arial"/>
                      </a:endParaRPr>
                    </a:p>
                  </a:txBody>
                  <a:tcPr marL="63360" marR="63360">
                    <a:lnL w="12240">
                      <a:solidFill>
                        <a:srgbClr val="ffffff"/>
                      </a:solidFill>
                    </a:lnL>
                    <a:lnR w="12240">
                      <a:solidFill>
                        <a:srgbClr val="ffffff"/>
                      </a:solidFill>
                    </a:lnR>
                    <a:lnT w="12240">
                      <a:solidFill>
                        <a:srgbClr val="ffffff"/>
                      </a:solidFill>
                    </a:lnT>
                    <a:lnB w="12240">
                      <a:solidFill>
                        <a:srgbClr val="ffffff"/>
                      </a:solidFill>
                    </a:lnB>
                    <a:solidFill>
                      <a:srgbClr val="00cc99"/>
                    </a:solidFill>
                  </a:tcPr>
                </a:tc>
                <a:tc>
                  <a:txBody>
                    <a:bodyPr lIns="63360" rIns="63360" tIns="0" bIns="0" anchor="ctr">
                      <a:noAutofit/>
                    </a:bodyPr>
                    <a:p>
                      <a:pPr algn="ctr">
                        <a:lnSpc>
                          <a:spcPct val="100000"/>
                        </a:lnSpc>
                      </a:pPr>
                      <a:r>
                        <a:rPr b="0" lang="en-US" sz="1000" spc="-1" strike="noStrike">
                          <a:solidFill>
                            <a:srgbClr val="000000"/>
                          </a:solidFill>
                          <a:latin typeface="Arial"/>
                          <a:ea typeface="DejaVu Sans"/>
                        </a:rPr>
                        <a:t>-0.288</a:t>
                      </a:r>
                      <a:endParaRPr b="0" lang="en-US" sz="1000" spc="-1" strike="noStrike">
                        <a:latin typeface="Arial"/>
                      </a:endParaRPr>
                    </a:p>
                  </a:txBody>
                  <a:tcPr marL="63360" marR="63360">
                    <a:lnL w="12240">
                      <a:solidFill>
                        <a:srgbClr val="ffffff"/>
                      </a:solidFill>
                    </a:lnL>
                    <a:lnR w="12240">
                      <a:solidFill>
                        <a:srgbClr val="ffffff"/>
                      </a:solidFill>
                    </a:lnR>
                    <a:lnT w="12240">
                      <a:solidFill>
                        <a:srgbClr val="ffffff"/>
                      </a:solidFill>
                    </a:lnT>
                    <a:lnB w="12240">
                      <a:solidFill>
                        <a:srgbClr val="ffffff"/>
                      </a:solidFill>
                    </a:lnB>
                    <a:solidFill>
                      <a:srgbClr val="e7f5ef"/>
                    </a:solidFill>
                  </a:tcPr>
                </a:tc>
                <a:tc>
                  <a:txBody>
                    <a:bodyPr lIns="63360" rIns="63360" tIns="0" bIns="0" anchor="ctr">
                      <a:noAutofit/>
                    </a:bodyPr>
                    <a:p>
                      <a:pPr algn="ctr">
                        <a:lnSpc>
                          <a:spcPct val="100000"/>
                        </a:lnSpc>
                      </a:pPr>
                      <a:r>
                        <a:rPr b="0" lang="en-US" sz="1000" spc="-1" strike="noStrike">
                          <a:solidFill>
                            <a:srgbClr val="000000"/>
                          </a:solidFill>
                          <a:latin typeface="Arial"/>
                          <a:ea typeface="DejaVu Sans"/>
                        </a:rPr>
                        <a:t>0.013</a:t>
                      </a:r>
                      <a:endParaRPr b="0" lang="en-US" sz="1000" spc="-1" strike="noStrike">
                        <a:latin typeface="Arial"/>
                      </a:endParaRPr>
                    </a:p>
                  </a:txBody>
                  <a:tcPr marL="63360" marR="63360">
                    <a:lnL w="12240">
                      <a:solidFill>
                        <a:srgbClr val="ffffff"/>
                      </a:solidFill>
                    </a:lnL>
                    <a:lnR w="12240">
                      <a:solidFill>
                        <a:srgbClr val="ffffff"/>
                      </a:solidFill>
                    </a:lnR>
                    <a:lnT w="12240">
                      <a:solidFill>
                        <a:srgbClr val="ffffff"/>
                      </a:solidFill>
                    </a:lnT>
                    <a:lnB w="12240">
                      <a:solidFill>
                        <a:srgbClr val="ffffff"/>
                      </a:solidFill>
                    </a:lnB>
                    <a:solidFill>
                      <a:srgbClr val="e7f5ef"/>
                    </a:solidFill>
                  </a:tcPr>
                </a:tc>
                <a:tc>
                  <a:txBody>
                    <a:bodyPr lIns="63360" rIns="63360" tIns="0" bIns="0" anchor="ctr">
                      <a:noAutofit/>
                    </a:bodyPr>
                    <a:p>
                      <a:pPr algn="ctr">
                        <a:lnSpc>
                          <a:spcPct val="100000"/>
                        </a:lnSpc>
                      </a:pPr>
                      <a:r>
                        <a:rPr b="0" lang="en-US" sz="1000" spc="-1" strike="noStrike">
                          <a:solidFill>
                            <a:srgbClr val="000000"/>
                          </a:solidFill>
                          <a:latin typeface="Arial"/>
                          <a:ea typeface="DejaVu Sans"/>
                        </a:rPr>
                        <a:t>-22.154</a:t>
                      </a:r>
                      <a:endParaRPr b="0" lang="en-US" sz="1000" spc="-1" strike="noStrike">
                        <a:latin typeface="Arial"/>
                      </a:endParaRPr>
                    </a:p>
                  </a:txBody>
                  <a:tcPr marL="63360" marR="63360">
                    <a:lnL w="12240">
                      <a:solidFill>
                        <a:srgbClr val="ffffff"/>
                      </a:solidFill>
                    </a:lnL>
                    <a:lnR w="12240">
                      <a:solidFill>
                        <a:srgbClr val="ffffff"/>
                      </a:solidFill>
                    </a:lnR>
                    <a:lnT w="12240">
                      <a:solidFill>
                        <a:srgbClr val="ffffff"/>
                      </a:solidFill>
                    </a:lnT>
                    <a:lnB w="12240">
                      <a:solidFill>
                        <a:srgbClr val="ffffff"/>
                      </a:solidFill>
                    </a:lnB>
                    <a:solidFill>
                      <a:srgbClr val="e7f5ef"/>
                    </a:solidFill>
                  </a:tcPr>
                </a:tc>
                <a:tc>
                  <a:txBody>
                    <a:bodyPr lIns="63360" rIns="63360" tIns="0" bIns="0">
                      <a:noAutofit/>
                    </a:bodyPr>
                    <a:p>
                      <a:pPr algn="ctr">
                        <a:lnSpc>
                          <a:spcPct val="100000"/>
                        </a:lnSpc>
                      </a:pPr>
                      <a:r>
                        <a:rPr b="0" lang="en-US" sz="1000" spc="-1" strike="noStrike">
                          <a:solidFill>
                            <a:srgbClr val="000000"/>
                          </a:solidFill>
                          <a:latin typeface="Arial"/>
                          <a:ea typeface="DejaVu Sans"/>
                        </a:rPr>
                        <a:t>0.000</a:t>
                      </a:r>
                      <a:endParaRPr b="0" lang="en-US" sz="1000" spc="-1" strike="noStrike">
                        <a:latin typeface="Arial"/>
                      </a:endParaRPr>
                    </a:p>
                  </a:txBody>
                  <a:tcPr marL="63360" marR="63360">
                    <a:lnL w="12240">
                      <a:solidFill>
                        <a:srgbClr val="ffffff"/>
                      </a:solidFill>
                    </a:lnL>
                    <a:lnR w="12240">
                      <a:solidFill>
                        <a:srgbClr val="ffffff"/>
                      </a:solidFill>
                    </a:lnR>
                    <a:lnT w="12240">
                      <a:solidFill>
                        <a:srgbClr val="ffffff"/>
                      </a:solidFill>
                    </a:lnT>
                    <a:lnB w="12240">
                      <a:solidFill>
                        <a:srgbClr val="ffffff"/>
                      </a:solidFill>
                    </a:lnB>
                    <a:solidFill>
                      <a:srgbClr val="e7f5ef"/>
                    </a:solidFill>
                  </a:tcPr>
                </a:tc>
                <a:tc>
                  <a:txBody>
                    <a:bodyPr lIns="0" rIns="0" tIns="0" bIns="0" anchor="ctr">
                      <a:noAutofit/>
                    </a:bodyPr>
                    <a:p>
                      <a:pPr>
                        <a:lnSpc>
                          <a:spcPct val="100000"/>
                        </a:lnSpc>
                      </a:pPr>
                      <a:r>
                        <a:rPr b="0" lang="en-RS" sz="1100" spc="-1" strike="noStrike">
                          <a:solidFill>
                            <a:srgbClr val="000000"/>
                          </a:solidFill>
                          <a:latin typeface="Arial"/>
                          <a:ea typeface="DejaVu Sans"/>
                        </a:rPr>
                        <a:t> </a:t>
                      </a:r>
                      <a:endParaRPr b="0" lang="en-US" sz="1100" spc="-1" strike="noStrike">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f5ef"/>
                    </a:solidFill>
                  </a:tcPr>
                </a:tc>
              </a:tr>
              <a:tr h="286560">
                <a:tc>
                  <a:txBody>
                    <a:bodyPr lIns="63360" rIns="63360" tIns="0" bIns="0" anchor="ctr">
                      <a:noAutofit/>
                    </a:bodyPr>
                    <a:p>
                      <a:pPr>
                        <a:lnSpc>
                          <a:spcPct val="100000"/>
                        </a:lnSpc>
                      </a:pPr>
                      <a:r>
                        <a:rPr b="1" lang="en-US" sz="1000" spc="-1" strike="noStrike">
                          <a:solidFill>
                            <a:srgbClr val="ffffff"/>
                          </a:solidFill>
                          <a:latin typeface="Arial"/>
                          <a:ea typeface="DejaVu Sans"/>
                        </a:rPr>
                        <a:t>TEG - DE</a:t>
                      </a:r>
                      <a:endParaRPr b="0" lang="en-US" sz="1000" spc="-1" strike="noStrike">
                        <a:latin typeface="Arial"/>
                      </a:endParaRPr>
                    </a:p>
                  </a:txBody>
                  <a:tcPr marL="63360" marR="63360">
                    <a:lnL w="12240">
                      <a:solidFill>
                        <a:srgbClr val="ffffff"/>
                      </a:solidFill>
                    </a:lnL>
                    <a:lnR w="12240">
                      <a:solidFill>
                        <a:srgbClr val="ffffff"/>
                      </a:solidFill>
                    </a:lnR>
                    <a:lnT w="12240">
                      <a:solidFill>
                        <a:srgbClr val="ffffff"/>
                      </a:solidFill>
                    </a:lnT>
                    <a:lnB w="12240">
                      <a:solidFill>
                        <a:srgbClr val="ffffff"/>
                      </a:solidFill>
                    </a:lnB>
                    <a:solidFill>
                      <a:srgbClr val="00cc99"/>
                    </a:solidFill>
                  </a:tcPr>
                </a:tc>
                <a:tc>
                  <a:txBody>
                    <a:bodyPr lIns="63360" rIns="63360" tIns="0" bIns="0" anchor="ctr">
                      <a:noAutofit/>
                    </a:bodyPr>
                    <a:p>
                      <a:pPr algn="ctr">
                        <a:lnSpc>
                          <a:spcPct val="100000"/>
                        </a:lnSpc>
                      </a:pPr>
                      <a:r>
                        <a:rPr b="0" lang="en-US" sz="1000" spc="-1" strike="noStrike">
                          <a:solidFill>
                            <a:srgbClr val="000000"/>
                          </a:solidFill>
                          <a:latin typeface="Arial"/>
                          <a:ea typeface="DejaVu Sans"/>
                        </a:rPr>
                        <a:t>-0.175</a:t>
                      </a:r>
                      <a:endParaRPr b="0" lang="en-US" sz="1000" spc="-1" strike="noStrike">
                        <a:latin typeface="Arial"/>
                      </a:endParaRPr>
                    </a:p>
                  </a:txBody>
                  <a:tcPr marL="63360" marR="63360">
                    <a:lnL w="12240">
                      <a:solidFill>
                        <a:srgbClr val="ffffff"/>
                      </a:solidFill>
                    </a:lnL>
                    <a:lnR w="12240">
                      <a:solidFill>
                        <a:srgbClr val="ffffff"/>
                      </a:solidFill>
                    </a:lnR>
                    <a:lnT w="12240">
                      <a:solidFill>
                        <a:srgbClr val="ffffff"/>
                      </a:solidFill>
                    </a:lnT>
                    <a:lnB w="12240">
                      <a:solidFill>
                        <a:srgbClr val="ffffff"/>
                      </a:solidFill>
                    </a:lnB>
                    <a:solidFill>
                      <a:srgbClr val="ccecdd"/>
                    </a:solidFill>
                  </a:tcPr>
                </a:tc>
                <a:tc>
                  <a:txBody>
                    <a:bodyPr lIns="63360" rIns="63360" tIns="0" bIns="0" anchor="ctr">
                      <a:noAutofit/>
                    </a:bodyPr>
                    <a:p>
                      <a:pPr algn="ctr">
                        <a:lnSpc>
                          <a:spcPct val="100000"/>
                        </a:lnSpc>
                      </a:pPr>
                      <a:r>
                        <a:rPr b="0" lang="en-US" sz="1000" spc="-1" strike="noStrike">
                          <a:solidFill>
                            <a:srgbClr val="000000"/>
                          </a:solidFill>
                          <a:latin typeface="Arial"/>
                          <a:ea typeface="DejaVu Sans"/>
                        </a:rPr>
                        <a:t>0.022</a:t>
                      </a:r>
                      <a:endParaRPr b="0" lang="en-US" sz="1000" spc="-1" strike="noStrike">
                        <a:latin typeface="Arial"/>
                      </a:endParaRPr>
                    </a:p>
                  </a:txBody>
                  <a:tcPr marL="63360" marR="63360">
                    <a:lnL w="12240">
                      <a:solidFill>
                        <a:srgbClr val="ffffff"/>
                      </a:solidFill>
                    </a:lnL>
                    <a:lnR w="12240">
                      <a:solidFill>
                        <a:srgbClr val="ffffff"/>
                      </a:solidFill>
                    </a:lnR>
                    <a:lnT w="12240">
                      <a:solidFill>
                        <a:srgbClr val="ffffff"/>
                      </a:solidFill>
                    </a:lnT>
                    <a:lnB w="12240">
                      <a:solidFill>
                        <a:srgbClr val="ffffff"/>
                      </a:solidFill>
                    </a:lnB>
                    <a:solidFill>
                      <a:srgbClr val="ccecdd"/>
                    </a:solidFill>
                  </a:tcPr>
                </a:tc>
                <a:tc>
                  <a:txBody>
                    <a:bodyPr lIns="63360" rIns="63360" tIns="0" bIns="0" anchor="ctr">
                      <a:noAutofit/>
                    </a:bodyPr>
                    <a:p>
                      <a:pPr algn="ctr">
                        <a:lnSpc>
                          <a:spcPct val="100000"/>
                        </a:lnSpc>
                      </a:pPr>
                      <a:r>
                        <a:rPr b="0" lang="en-US" sz="1000" spc="-1" strike="noStrike">
                          <a:solidFill>
                            <a:srgbClr val="000000"/>
                          </a:solidFill>
                          <a:latin typeface="Arial"/>
                          <a:ea typeface="DejaVu Sans"/>
                        </a:rPr>
                        <a:t>-7.955</a:t>
                      </a:r>
                      <a:endParaRPr b="0" lang="en-US" sz="1000" spc="-1" strike="noStrike">
                        <a:latin typeface="Arial"/>
                      </a:endParaRPr>
                    </a:p>
                  </a:txBody>
                  <a:tcPr marL="63360" marR="63360">
                    <a:lnL w="12240">
                      <a:solidFill>
                        <a:srgbClr val="ffffff"/>
                      </a:solidFill>
                    </a:lnL>
                    <a:lnR w="12240">
                      <a:solidFill>
                        <a:srgbClr val="ffffff"/>
                      </a:solidFill>
                    </a:lnR>
                    <a:lnT w="12240">
                      <a:solidFill>
                        <a:srgbClr val="ffffff"/>
                      </a:solidFill>
                    </a:lnT>
                    <a:lnB w="12240">
                      <a:solidFill>
                        <a:srgbClr val="ffffff"/>
                      </a:solidFill>
                    </a:lnB>
                    <a:solidFill>
                      <a:srgbClr val="ccecdd"/>
                    </a:solidFill>
                  </a:tcPr>
                </a:tc>
                <a:tc>
                  <a:txBody>
                    <a:bodyPr lIns="63360" rIns="63360" tIns="0" bIns="0">
                      <a:noAutofit/>
                    </a:bodyPr>
                    <a:p>
                      <a:pPr algn="ctr">
                        <a:lnSpc>
                          <a:spcPct val="100000"/>
                        </a:lnSpc>
                      </a:pPr>
                      <a:r>
                        <a:rPr b="0" lang="en-US" sz="1000" spc="-1" strike="noStrike">
                          <a:solidFill>
                            <a:srgbClr val="000000"/>
                          </a:solidFill>
                          <a:latin typeface="Arial"/>
                          <a:ea typeface="DejaVu Sans"/>
                        </a:rPr>
                        <a:t>0.000</a:t>
                      </a:r>
                      <a:endParaRPr b="0" lang="en-US" sz="1000" spc="-1" strike="noStrike">
                        <a:latin typeface="Arial"/>
                      </a:endParaRPr>
                    </a:p>
                  </a:txBody>
                  <a:tcPr marL="63360" marR="63360">
                    <a:lnL w="12240">
                      <a:solidFill>
                        <a:srgbClr val="ffffff"/>
                      </a:solidFill>
                    </a:lnL>
                    <a:lnR w="12240">
                      <a:solidFill>
                        <a:srgbClr val="ffffff"/>
                      </a:solidFill>
                    </a:lnR>
                    <a:lnT w="12240">
                      <a:solidFill>
                        <a:srgbClr val="ffffff"/>
                      </a:solidFill>
                    </a:lnT>
                    <a:lnB w="12240">
                      <a:solidFill>
                        <a:srgbClr val="ffffff"/>
                      </a:solidFill>
                    </a:lnB>
                    <a:solidFill>
                      <a:srgbClr val="ccecdd"/>
                    </a:solidFill>
                  </a:tcPr>
                </a:tc>
                <a:tc>
                  <a:txBody>
                    <a:bodyPr lIns="0" rIns="0" tIns="0" bIns="0" anchor="ctr">
                      <a:noAutofit/>
                    </a:bodyPr>
                    <a:p>
                      <a:pPr>
                        <a:lnSpc>
                          <a:spcPct val="100000"/>
                        </a:lnSpc>
                      </a:pPr>
                      <a:r>
                        <a:rPr b="0" lang="en-RS" sz="1100" spc="-1" strike="noStrike">
                          <a:solidFill>
                            <a:srgbClr val="000000"/>
                          </a:solidFill>
                          <a:latin typeface="Arial"/>
                          <a:ea typeface="DejaVu Sans"/>
                        </a:rPr>
                        <a:t> </a:t>
                      </a:r>
                      <a:endParaRPr b="0" lang="en-US" sz="1100" spc="-1" strike="noStrike">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ecdd"/>
                    </a:solidFill>
                  </a:tcPr>
                </a:tc>
              </a:tr>
              <a:tr h="286560">
                <a:tc>
                  <a:txBody>
                    <a:bodyPr lIns="63360" rIns="63360" tIns="0" bIns="0" anchor="ctr">
                      <a:noAutofit/>
                    </a:bodyPr>
                    <a:p>
                      <a:pPr>
                        <a:lnSpc>
                          <a:spcPct val="100000"/>
                        </a:lnSpc>
                      </a:pPr>
                      <a:r>
                        <a:rPr b="1" lang="en-US" sz="1000" spc="-1" strike="noStrike">
                          <a:solidFill>
                            <a:srgbClr val="ffffff"/>
                          </a:solidFill>
                          <a:latin typeface="Arial"/>
                          <a:ea typeface="DejaVu Sans"/>
                        </a:rPr>
                        <a:t>TEG - PLA</a:t>
                      </a:r>
                      <a:endParaRPr b="0" lang="en-US" sz="1000" spc="-1" strike="noStrike">
                        <a:latin typeface="Arial"/>
                      </a:endParaRPr>
                    </a:p>
                  </a:txBody>
                  <a:tcPr marL="63360" marR="63360">
                    <a:lnL w="12240">
                      <a:solidFill>
                        <a:srgbClr val="ffffff"/>
                      </a:solidFill>
                    </a:lnL>
                    <a:lnR w="12240">
                      <a:solidFill>
                        <a:srgbClr val="ffffff"/>
                      </a:solidFill>
                    </a:lnR>
                    <a:lnT w="12240">
                      <a:solidFill>
                        <a:srgbClr val="ffffff"/>
                      </a:solidFill>
                    </a:lnT>
                    <a:lnB w="12240">
                      <a:solidFill>
                        <a:srgbClr val="ffffff"/>
                      </a:solidFill>
                    </a:lnB>
                    <a:solidFill>
                      <a:srgbClr val="00cc99"/>
                    </a:solidFill>
                  </a:tcPr>
                </a:tc>
                <a:tc>
                  <a:txBody>
                    <a:bodyPr lIns="63360" rIns="63360" tIns="0" bIns="0" anchor="ctr">
                      <a:noAutofit/>
                    </a:bodyPr>
                    <a:p>
                      <a:pPr algn="ctr">
                        <a:lnSpc>
                          <a:spcPct val="100000"/>
                        </a:lnSpc>
                      </a:pPr>
                      <a:r>
                        <a:rPr b="0" lang="en-US" sz="1000" spc="-1" strike="noStrike">
                          <a:solidFill>
                            <a:srgbClr val="000000"/>
                          </a:solidFill>
                          <a:latin typeface="Arial"/>
                          <a:ea typeface="DejaVu Sans"/>
                        </a:rPr>
                        <a:t>-0.161</a:t>
                      </a:r>
                      <a:endParaRPr b="0" lang="en-US" sz="1000" spc="-1" strike="noStrike">
                        <a:latin typeface="Arial"/>
                      </a:endParaRPr>
                    </a:p>
                  </a:txBody>
                  <a:tcPr marL="63360" marR="63360">
                    <a:lnL w="12240">
                      <a:solidFill>
                        <a:srgbClr val="ffffff"/>
                      </a:solidFill>
                    </a:lnL>
                    <a:lnR w="12240">
                      <a:solidFill>
                        <a:srgbClr val="ffffff"/>
                      </a:solidFill>
                    </a:lnR>
                    <a:lnT w="12240">
                      <a:solidFill>
                        <a:srgbClr val="ffffff"/>
                      </a:solidFill>
                    </a:lnT>
                    <a:lnB w="12240">
                      <a:solidFill>
                        <a:srgbClr val="ffffff"/>
                      </a:solidFill>
                    </a:lnB>
                    <a:solidFill>
                      <a:srgbClr val="e7f5ef"/>
                    </a:solidFill>
                  </a:tcPr>
                </a:tc>
                <a:tc>
                  <a:txBody>
                    <a:bodyPr lIns="63360" rIns="63360" tIns="0" bIns="0" anchor="ctr">
                      <a:noAutofit/>
                    </a:bodyPr>
                    <a:p>
                      <a:pPr algn="ctr">
                        <a:lnSpc>
                          <a:spcPct val="100000"/>
                        </a:lnSpc>
                      </a:pPr>
                      <a:r>
                        <a:rPr b="0" lang="en-US" sz="1000" spc="-1" strike="noStrike">
                          <a:solidFill>
                            <a:srgbClr val="000000"/>
                          </a:solidFill>
                          <a:latin typeface="Arial"/>
                          <a:ea typeface="DejaVu Sans"/>
                        </a:rPr>
                        <a:t>0.017</a:t>
                      </a:r>
                      <a:endParaRPr b="0" lang="en-US" sz="1000" spc="-1" strike="noStrike">
                        <a:latin typeface="Arial"/>
                      </a:endParaRPr>
                    </a:p>
                  </a:txBody>
                  <a:tcPr marL="63360" marR="63360">
                    <a:lnL w="12240">
                      <a:solidFill>
                        <a:srgbClr val="ffffff"/>
                      </a:solidFill>
                    </a:lnL>
                    <a:lnR w="12240">
                      <a:solidFill>
                        <a:srgbClr val="ffffff"/>
                      </a:solidFill>
                    </a:lnR>
                    <a:lnT w="12240">
                      <a:solidFill>
                        <a:srgbClr val="ffffff"/>
                      </a:solidFill>
                    </a:lnT>
                    <a:lnB w="12240">
                      <a:solidFill>
                        <a:srgbClr val="ffffff"/>
                      </a:solidFill>
                    </a:lnB>
                    <a:solidFill>
                      <a:srgbClr val="e7f5ef"/>
                    </a:solidFill>
                  </a:tcPr>
                </a:tc>
                <a:tc>
                  <a:txBody>
                    <a:bodyPr lIns="63360" rIns="63360" tIns="0" bIns="0" anchor="ctr">
                      <a:noAutofit/>
                    </a:bodyPr>
                    <a:p>
                      <a:pPr algn="ctr">
                        <a:lnSpc>
                          <a:spcPct val="100000"/>
                        </a:lnSpc>
                      </a:pPr>
                      <a:r>
                        <a:rPr b="0" lang="en-US" sz="1000" spc="-1" strike="noStrike">
                          <a:solidFill>
                            <a:srgbClr val="000000"/>
                          </a:solidFill>
                          <a:latin typeface="Arial"/>
                          <a:ea typeface="DejaVu Sans"/>
                        </a:rPr>
                        <a:t>-9.471</a:t>
                      </a:r>
                      <a:endParaRPr b="0" lang="en-US" sz="1000" spc="-1" strike="noStrike">
                        <a:latin typeface="Arial"/>
                      </a:endParaRPr>
                    </a:p>
                  </a:txBody>
                  <a:tcPr marL="63360" marR="63360">
                    <a:lnL w="12240">
                      <a:solidFill>
                        <a:srgbClr val="ffffff"/>
                      </a:solidFill>
                    </a:lnL>
                    <a:lnR w="12240">
                      <a:solidFill>
                        <a:srgbClr val="ffffff"/>
                      </a:solidFill>
                    </a:lnR>
                    <a:lnT w="12240">
                      <a:solidFill>
                        <a:srgbClr val="ffffff"/>
                      </a:solidFill>
                    </a:lnT>
                    <a:lnB w="12240">
                      <a:solidFill>
                        <a:srgbClr val="ffffff"/>
                      </a:solidFill>
                    </a:lnB>
                    <a:solidFill>
                      <a:srgbClr val="e7f5ef"/>
                    </a:solidFill>
                  </a:tcPr>
                </a:tc>
                <a:tc>
                  <a:txBody>
                    <a:bodyPr lIns="63360" rIns="63360" tIns="0" bIns="0">
                      <a:noAutofit/>
                    </a:bodyPr>
                    <a:p>
                      <a:pPr algn="ctr">
                        <a:lnSpc>
                          <a:spcPct val="100000"/>
                        </a:lnSpc>
                      </a:pPr>
                      <a:r>
                        <a:rPr b="0" lang="en-US" sz="1000" spc="-1" strike="noStrike">
                          <a:solidFill>
                            <a:srgbClr val="000000"/>
                          </a:solidFill>
                          <a:latin typeface="Arial"/>
                          <a:ea typeface="DejaVu Sans"/>
                        </a:rPr>
                        <a:t>0.000</a:t>
                      </a:r>
                      <a:endParaRPr b="0" lang="en-US" sz="1000" spc="-1" strike="noStrike">
                        <a:latin typeface="Arial"/>
                      </a:endParaRPr>
                    </a:p>
                  </a:txBody>
                  <a:tcPr marL="63360" marR="63360">
                    <a:lnL w="12240">
                      <a:solidFill>
                        <a:srgbClr val="ffffff"/>
                      </a:solidFill>
                    </a:lnL>
                    <a:lnR w="12240">
                      <a:solidFill>
                        <a:srgbClr val="ffffff"/>
                      </a:solidFill>
                    </a:lnR>
                    <a:lnT w="12240">
                      <a:solidFill>
                        <a:srgbClr val="ffffff"/>
                      </a:solidFill>
                    </a:lnT>
                    <a:lnB w="12240">
                      <a:solidFill>
                        <a:srgbClr val="ffffff"/>
                      </a:solidFill>
                    </a:lnB>
                    <a:solidFill>
                      <a:srgbClr val="e7f5ef"/>
                    </a:solidFill>
                  </a:tcPr>
                </a:tc>
                <a:tc>
                  <a:txBody>
                    <a:bodyPr lIns="0" rIns="0" tIns="0" bIns="0" anchor="ctr">
                      <a:noAutofit/>
                    </a:bodyPr>
                    <a:p>
                      <a:pPr>
                        <a:lnSpc>
                          <a:spcPct val="100000"/>
                        </a:lnSpc>
                      </a:pPr>
                      <a:r>
                        <a:rPr b="0" lang="en-RS" sz="1100" spc="-1" strike="noStrike">
                          <a:solidFill>
                            <a:srgbClr val="000000"/>
                          </a:solidFill>
                          <a:latin typeface="Arial"/>
                          <a:ea typeface="DejaVu Sans"/>
                        </a:rPr>
                        <a:t> </a:t>
                      </a:r>
                      <a:endParaRPr b="0" lang="en-US" sz="1100" spc="-1" strike="noStrike">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f5ef"/>
                    </a:solidFill>
                  </a:tcPr>
                </a:tc>
              </a:tr>
              <a:tr h="525960">
                <a:tc gridSpan="6">
                  <a:txBody>
                    <a:bodyPr lIns="63360" rIns="63360" tIns="0" bIns="0" anchor="ctr">
                      <a:noAutofit/>
                    </a:bodyPr>
                    <a:p>
                      <a:pPr>
                        <a:lnSpc>
                          <a:spcPct val="100000"/>
                        </a:lnSpc>
                      </a:pPr>
                      <a:r>
                        <a:rPr b="1" lang="en-US" sz="1000" spc="-1" strike="noStrike">
                          <a:solidFill>
                            <a:srgbClr val="ffffff"/>
                          </a:solidFill>
                          <a:latin typeface="Arial"/>
                          <a:ea typeface="DejaVu Sans"/>
                        </a:rPr>
                        <a:t>Fit index: CFI = 0.992; TLI = 0.901; NNFI = 0.898; RNI = 0.895; RMSEA = 0.017; SRMR = 0.033</a:t>
                      </a:r>
                      <a:endParaRPr b="0" lang="en-US" sz="1000" spc="-1" strike="noStrike">
                        <a:latin typeface="Arial"/>
                      </a:endParaRPr>
                    </a:p>
                  </a:txBody>
                  <a:tcPr marL="63360" marR="63360">
                    <a:lnL w="12240">
                      <a:solidFill>
                        <a:srgbClr val="ffffff"/>
                      </a:solidFill>
                    </a:lnL>
                    <a:lnR w="12240">
                      <a:solidFill>
                        <a:srgbClr val="ffffff"/>
                      </a:solidFill>
                    </a:lnR>
                    <a:lnT w="12240">
                      <a:solidFill>
                        <a:srgbClr val="ffffff"/>
                      </a:solidFill>
                    </a:lnT>
                    <a:lnB w="12240">
                      <a:solidFill>
                        <a:srgbClr val="ffffff"/>
                      </a:solidFill>
                    </a:lnB>
                    <a:solidFill>
                      <a:srgbClr val="00cc99"/>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r>
            </a:tbl>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EMC2018Template</Template>
  <TotalTime>112</TotalTime>
  <Application>LibreOffice/6.4.7.2$Linux_X86_64 LibreOffice_project/40$Build-2</Application>
  <Words>359</Words>
  <Paragraphs>43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2019-06-14T07:35:29Z</dcterms:created>
  <dc:creator>Administrator</dc:creator>
  <dc:description/>
  <dc:language>en-US</dc:language>
  <cp:lastModifiedBy>Никола Радивојевић</cp:lastModifiedBy>
  <cp:lastPrinted>2006-10-31T13:20:16Z</cp:lastPrinted>
  <dcterms:modified xsi:type="dcterms:W3CDTF">2025-06-13T07:05:45Z</dcterms:modified>
  <cp:revision>13</cp:revision>
  <dc:subject/>
  <dc:title>Slide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4</vt:i4>
  </property>
</Properties>
</file>